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1"/>
  </p:notesMasterIdLst>
  <p:handoutMasterIdLst>
    <p:handoutMasterId r:id="rId12"/>
  </p:handoutMasterIdLst>
  <p:sldIdLst>
    <p:sldId id="275" r:id="rId2"/>
    <p:sldId id="635" r:id="rId3"/>
    <p:sldId id="667" r:id="rId4"/>
    <p:sldId id="668" r:id="rId5"/>
    <p:sldId id="669" r:id="rId6"/>
    <p:sldId id="670" r:id="rId7"/>
    <p:sldId id="671" r:id="rId8"/>
    <p:sldId id="672" r:id="rId9"/>
    <p:sldId id="62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Orta Stil 1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8905" autoAdjust="0"/>
  </p:normalViewPr>
  <p:slideViewPr>
    <p:cSldViewPr snapToGrid="0" snapToObjects="1">
      <p:cViewPr>
        <p:scale>
          <a:sx n="75" d="100"/>
          <a:sy n="75" d="100"/>
        </p:scale>
        <p:origin x="-2568" y="-8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65" d="100"/>
          <a:sy n="65" d="100"/>
        </p:scale>
        <p:origin x="-2944"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7A5913-F5A7-47FE-927C-BC3BD043E0A8}"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4ADE2B1C-7199-41F8-A11B-4F18108B4B76}">
      <dgm:prSet phldrT="[Metin]"/>
      <dgm:spPr/>
      <dgm:t>
        <a:bodyPr/>
        <a:lstStyle/>
        <a:p>
          <a:r>
            <a:rPr lang="tr-TR" dirty="0" smtClean="0"/>
            <a:t>Özel Pazar </a:t>
          </a:r>
          <a:endParaRPr lang="en-US" dirty="0"/>
        </a:p>
      </dgm:t>
    </dgm:pt>
    <dgm:pt modelId="{D1C3476B-F75E-4321-B79E-E05543B29967}" type="parTrans" cxnId="{294305C4-55AA-4FDB-A6E8-38216932E6FB}">
      <dgm:prSet/>
      <dgm:spPr/>
      <dgm:t>
        <a:bodyPr/>
        <a:lstStyle/>
        <a:p>
          <a:endParaRPr lang="en-US"/>
        </a:p>
      </dgm:t>
    </dgm:pt>
    <dgm:pt modelId="{B58E0139-1959-47D0-B98F-ADB0A1442801}" type="sibTrans" cxnId="{294305C4-55AA-4FDB-A6E8-38216932E6FB}">
      <dgm:prSet/>
      <dgm:spPr/>
      <dgm:t>
        <a:bodyPr/>
        <a:lstStyle/>
        <a:p>
          <a:endParaRPr lang="en-US"/>
        </a:p>
      </dgm:t>
    </dgm:pt>
    <dgm:pt modelId="{95021A9E-942C-4366-B8D9-2938C09D7B59}">
      <dgm:prSet phldrT="[Metin]"/>
      <dgm:spPr/>
      <dgm:t>
        <a:bodyPr/>
        <a:lstStyle/>
        <a:p>
          <a:r>
            <a:rPr lang="tr-TR" dirty="0" smtClean="0"/>
            <a:t>Girişimci</a:t>
          </a:r>
          <a:endParaRPr lang="en-US" dirty="0"/>
        </a:p>
      </dgm:t>
    </dgm:pt>
    <dgm:pt modelId="{E5394ED2-7189-4127-B796-E42502E8F0D0}" type="parTrans" cxnId="{C38CE1B2-DA86-4596-9576-99CF60AF1F04}">
      <dgm:prSet/>
      <dgm:spPr/>
      <dgm:t>
        <a:bodyPr/>
        <a:lstStyle/>
        <a:p>
          <a:endParaRPr lang="en-US"/>
        </a:p>
      </dgm:t>
    </dgm:pt>
    <dgm:pt modelId="{A5F0464F-F431-47CE-83E1-0F6F53E6FFE3}" type="sibTrans" cxnId="{C38CE1B2-DA86-4596-9576-99CF60AF1F04}">
      <dgm:prSet/>
      <dgm:spPr/>
      <dgm:t>
        <a:bodyPr/>
        <a:lstStyle/>
        <a:p>
          <a:endParaRPr lang="en-US"/>
        </a:p>
      </dgm:t>
    </dgm:pt>
    <dgm:pt modelId="{3454076C-AE97-435B-88F8-E28D6E330C99}">
      <dgm:prSet phldrT="[Metin]"/>
      <dgm:spPr/>
      <dgm:t>
        <a:bodyPr/>
        <a:lstStyle/>
        <a:p>
          <a:r>
            <a:rPr lang="tr-TR" dirty="0" smtClean="0"/>
            <a:t>Yeni Girişimler</a:t>
          </a:r>
          <a:endParaRPr lang="en-US" dirty="0"/>
        </a:p>
      </dgm:t>
    </dgm:pt>
    <dgm:pt modelId="{C216C46D-E947-49EB-93CE-DEACE5D8915D}" type="parTrans" cxnId="{2BDEAFC9-C4D1-4960-AF38-3E86D7FD9EA9}">
      <dgm:prSet/>
      <dgm:spPr/>
      <dgm:t>
        <a:bodyPr/>
        <a:lstStyle/>
        <a:p>
          <a:endParaRPr lang="en-US"/>
        </a:p>
      </dgm:t>
    </dgm:pt>
    <dgm:pt modelId="{7818C292-7D0B-46D7-95C2-07392F510208}" type="sibTrans" cxnId="{2BDEAFC9-C4D1-4960-AF38-3E86D7FD9EA9}">
      <dgm:prSet/>
      <dgm:spPr/>
      <dgm:t>
        <a:bodyPr/>
        <a:lstStyle/>
        <a:p>
          <a:endParaRPr lang="en-US"/>
        </a:p>
      </dgm:t>
    </dgm:pt>
    <dgm:pt modelId="{DF26138F-38B6-42D2-9840-67A41C1AE84B}">
      <dgm:prSet phldrT="[Metin]"/>
      <dgm:spPr/>
      <dgm:t>
        <a:bodyPr/>
        <a:lstStyle/>
        <a:p>
          <a:r>
            <a:rPr lang="tr-TR" dirty="0" smtClean="0"/>
            <a:t>Yükselen Girişimler</a:t>
          </a:r>
          <a:endParaRPr lang="en-US" dirty="0"/>
        </a:p>
      </dgm:t>
    </dgm:pt>
    <dgm:pt modelId="{0E7CF4EA-B0A2-46CF-B9A8-5D7A9D82F7EE}" type="parTrans" cxnId="{4381043E-B5F3-4DC9-AF54-CFB0541C5C93}">
      <dgm:prSet/>
      <dgm:spPr/>
      <dgm:t>
        <a:bodyPr/>
        <a:lstStyle/>
        <a:p>
          <a:endParaRPr lang="en-US"/>
        </a:p>
      </dgm:t>
    </dgm:pt>
    <dgm:pt modelId="{C3DAD0D4-FF93-4C06-B858-B733B266BEAC}" type="sibTrans" cxnId="{4381043E-B5F3-4DC9-AF54-CFB0541C5C93}">
      <dgm:prSet/>
      <dgm:spPr/>
      <dgm:t>
        <a:bodyPr/>
        <a:lstStyle/>
        <a:p>
          <a:endParaRPr lang="en-US"/>
        </a:p>
      </dgm:t>
    </dgm:pt>
    <dgm:pt modelId="{A62D2533-4858-40C8-8B2E-D1A09B4342B8}">
      <dgm:prSet phldrT="[Metin]"/>
      <dgm:spPr/>
      <dgm:t>
        <a:bodyPr/>
        <a:lstStyle/>
        <a:p>
          <a:r>
            <a:rPr lang="tr-TR" dirty="0" smtClean="0"/>
            <a:t>Yatırımcı</a:t>
          </a:r>
          <a:endParaRPr lang="en-US" dirty="0"/>
        </a:p>
      </dgm:t>
    </dgm:pt>
    <dgm:pt modelId="{E5E2967D-CCF5-4722-B368-BDB314761381}" type="parTrans" cxnId="{1DEA8536-0A3D-4B45-A616-EEB4A2F7131B}">
      <dgm:prSet/>
      <dgm:spPr/>
      <dgm:t>
        <a:bodyPr/>
        <a:lstStyle/>
        <a:p>
          <a:endParaRPr lang="en-US"/>
        </a:p>
      </dgm:t>
    </dgm:pt>
    <dgm:pt modelId="{04926A7D-426D-4FAA-9EC8-DD27303D9803}" type="sibTrans" cxnId="{1DEA8536-0A3D-4B45-A616-EEB4A2F7131B}">
      <dgm:prSet/>
      <dgm:spPr/>
      <dgm:t>
        <a:bodyPr/>
        <a:lstStyle/>
        <a:p>
          <a:endParaRPr lang="en-US"/>
        </a:p>
      </dgm:t>
    </dgm:pt>
    <dgm:pt modelId="{A4F5530F-60E7-45A9-B956-22181EA3CB94}">
      <dgm:prSet phldrT="[Metin]"/>
      <dgm:spPr/>
      <dgm:t>
        <a:bodyPr/>
        <a:lstStyle/>
        <a:p>
          <a:r>
            <a:rPr lang="tr-TR" dirty="0" smtClean="0"/>
            <a:t>Melek Yatırımcılar</a:t>
          </a:r>
          <a:endParaRPr lang="en-US" dirty="0"/>
        </a:p>
      </dgm:t>
    </dgm:pt>
    <dgm:pt modelId="{1BE6FE16-6BA4-47BB-9701-E4110C8C03D9}" type="parTrans" cxnId="{0CC3CB73-355D-41FF-9109-12997030F32D}">
      <dgm:prSet/>
      <dgm:spPr/>
      <dgm:t>
        <a:bodyPr/>
        <a:lstStyle/>
        <a:p>
          <a:endParaRPr lang="en-US"/>
        </a:p>
      </dgm:t>
    </dgm:pt>
    <dgm:pt modelId="{527B3F4E-D655-43C1-8ACD-B0C3A5CC8B37}" type="sibTrans" cxnId="{0CC3CB73-355D-41FF-9109-12997030F32D}">
      <dgm:prSet/>
      <dgm:spPr/>
      <dgm:t>
        <a:bodyPr/>
        <a:lstStyle/>
        <a:p>
          <a:endParaRPr lang="en-US"/>
        </a:p>
      </dgm:t>
    </dgm:pt>
    <dgm:pt modelId="{52E03FD5-896B-41B6-A9BA-E0DBB106183A}">
      <dgm:prSet phldrT="[Metin]"/>
      <dgm:spPr/>
      <dgm:t>
        <a:bodyPr/>
        <a:lstStyle/>
        <a:p>
          <a:r>
            <a:rPr lang="tr-TR" dirty="0" smtClean="0"/>
            <a:t>Özel Sermaye Fonları </a:t>
          </a:r>
          <a:endParaRPr lang="en-US" dirty="0"/>
        </a:p>
      </dgm:t>
    </dgm:pt>
    <dgm:pt modelId="{B252DF0C-32D1-4D0B-96FF-8240BF82DCC5}" type="parTrans" cxnId="{E5218E84-96AA-48E2-BDC0-3292566D6E4D}">
      <dgm:prSet/>
      <dgm:spPr/>
      <dgm:t>
        <a:bodyPr/>
        <a:lstStyle/>
        <a:p>
          <a:endParaRPr lang="en-US"/>
        </a:p>
      </dgm:t>
    </dgm:pt>
    <dgm:pt modelId="{967E92C6-5DB3-4A3D-8509-EE7F5CF38128}" type="sibTrans" cxnId="{E5218E84-96AA-48E2-BDC0-3292566D6E4D}">
      <dgm:prSet/>
      <dgm:spPr/>
      <dgm:t>
        <a:bodyPr/>
        <a:lstStyle/>
        <a:p>
          <a:endParaRPr lang="en-US"/>
        </a:p>
      </dgm:t>
    </dgm:pt>
    <dgm:pt modelId="{D93DB773-4C13-41AE-89F5-18E230292B42}">
      <dgm:prSet phldrT="[Metin]"/>
      <dgm:spPr/>
      <dgm:t>
        <a:bodyPr/>
        <a:lstStyle/>
        <a:p>
          <a:r>
            <a:rPr lang="tr-TR" dirty="0" smtClean="0"/>
            <a:t>Nitelikli Yatırımcılar</a:t>
          </a:r>
          <a:endParaRPr lang="en-US" dirty="0"/>
        </a:p>
      </dgm:t>
    </dgm:pt>
    <dgm:pt modelId="{7E7BDD9A-88F7-4DB2-80D9-8D6F9CF1E171}" type="parTrans" cxnId="{72E56CC6-5F00-4FCA-BB3B-291C31BD6E8F}">
      <dgm:prSet/>
      <dgm:spPr/>
      <dgm:t>
        <a:bodyPr/>
        <a:lstStyle/>
        <a:p>
          <a:endParaRPr lang="en-US"/>
        </a:p>
      </dgm:t>
    </dgm:pt>
    <dgm:pt modelId="{500911C7-869B-408A-B74F-E7CEB728B5C3}" type="sibTrans" cxnId="{72E56CC6-5F00-4FCA-BB3B-291C31BD6E8F}">
      <dgm:prSet/>
      <dgm:spPr/>
      <dgm:t>
        <a:bodyPr/>
        <a:lstStyle/>
        <a:p>
          <a:endParaRPr lang="en-US"/>
        </a:p>
      </dgm:t>
    </dgm:pt>
    <dgm:pt modelId="{2AB82B0D-E012-48F4-BD6F-378056E97C72}" type="pres">
      <dgm:prSet presAssocID="{E37A5913-F5A7-47FE-927C-BC3BD043E0A8}" presName="hierChild1" presStyleCnt="0">
        <dgm:presLayoutVars>
          <dgm:chPref val="1"/>
          <dgm:dir/>
          <dgm:animOne val="branch"/>
          <dgm:animLvl val="lvl"/>
          <dgm:resizeHandles/>
        </dgm:presLayoutVars>
      </dgm:prSet>
      <dgm:spPr/>
      <dgm:t>
        <a:bodyPr/>
        <a:lstStyle/>
        <a:p>
          <a:endParaRPr lang="en-US"/>
        </a:p>
      </dgm:t>
    </dgm:pt>
    <dgm:pt modelId="{92D6023E-8AB0-46AA-8212-346F83764999}" type="pres">
      <dgm:prSet presAssocID="{4ADE2B1C-7199-41F8-A11B-4F18108B4B76}" presName="hierRoot1" presStyleCnt="0"/>
      <dgm:spPr/>
    </dgm:pt>
    <dgm:pt modelId="{7B826C63-86DD-4E58-9CAC-15E075C10BE7}" type="pres">
      <dgm:prSet presAssocID="{4ADE2B1C-7199-41F8-A11B-4F18108B4B76}" presName="composite" presStyleCnt="0"/>
      <dgm:spPr/>
    </dgm:pt>
    <dgm:pt modelId="{522617D9-F348-4BD3-87E6-496BDC39E856}" type="pres">
      <dgm:prSet presAssocID="{4ADE2B1C-7199-41F8-A11B-4F18108B4B76}" presName="background" presStyleLbl="node0" presStyleIdx="0" presStyleCnt="1"/>
      <dgm:spPr/>
    </dgm:pt>
    <dgm:pt modelId="{920A1C46-5549-4BBC-A92A-11063EE2B7DD}" type="pres">
      <dgm:prSet presAssocID="{4ADE2B1C-7199-41F8-A11B-4F18108B4B76}" presName="text" presStyleLbl="fgAcc0" presStyleIdx="0" presStyleCnt="1">
        <dgm:presLayoutVars>
          <dgm:chPref val="3"/>
        </dgm:presLayoutVars>
      </dgm:prSet>
      <dgm:spPr/>
      <dgm:t>
        <a:bodyPr/>
        <a:lstStyle/>
        <a:p>
          <a:endParaRPr lang="en-US"/>
        </a:p>
      </dgm:t>
    </dgm:pt>
    <dgm:pt modelId="{AA6942AB-FC3F-4F33-AF1E-4056E021304D}" type="pres">
      <dgm:prSet presAssocID="{4ADE2B1C-7199-41F8-A11B-4F18108B4B76}" presName="hierChild2" presStyleCnt="0"/>
      <dgm:spPr/>
    </dgm:pt>
    <dgm:pt modelId="{3909ADAE-181C-4EFE-A458-89AF31D91A51}" type="pres">
      <dgm:prSet presAssocID="{E5394ED2-7189-4127-B796-E42502E8F0D0}" presName="Name10" presStyleLbl="parChTrans1D2" presStyleIdx="0" presStyleCnt="2"/>
      <dgm:spPr/>
      <dgm:t>
        <a:bodyPr/>
        <a:lstStyle/>
        <a:p>
          <a:endParaRPr lang="en-US"/>
        </a:p>
      </dgm:t>
    </dgm:pt>
    <dgm:pt modelId="{9AFA0E86-5FF9-420B-B41D-6A03D80D4B5F}" type="pres">
      <dgm:prSet presAssocID="{95021A9E-942C-4366-B8D9-2938C09D7B59}" presName="hierRoot2" presStyleCnt="0"/>
      <dgm:spPr/>
    </dgm:pt>
    <dgm:pt modelId="{F23F85EE-1E9B-4DC4-B653-314CF0DFBF58}" type="pres">
      <dgm:prSet presAssocID="{95021A9E-942C-4366-B8D9-2938C09D7B59}" presName="composite2" presStyleCnt="0"/>
      <dgm:spPr/>
    </dgm:pt>
    <dgm:pt modelId="{632380FB-5678-4FC9-9BA6-EF779E25BCD7}" type="pres">
      <dgm:prSet presAssocID="{95021A9E-942C-4366-B8D9-2938C09D7B59}" presName="background2" presStyleLbl="node2" presStyleIdx="0" presStyleCnt="2"/>
      <dgm:spPr/>
    </dgm:pt>
    <dgm:pt modelId="{B0443FCA-5DEC-4357-A2DD-3CA234E53650}" type="pres">
      <dgm:prSet presAssocID="{95021A9E-942C-4366-B8D9-2938C09D7B59}" presName="text2" presStyleLbl="fgAcc2" presStyleIdx="0" presStyleCnt="2">
        <dgm:presLayoutVars>
          <dgm:chPref val="3"/>
        </dgm:presLayoutVars>
      </dgm:prSet>
      <dgm:spPr/>
      <dgm:t>
        <a:bodyPr/>
        <a:lstStyle/>
        <a:p>
          <a:endParaRPr lang="en-US"/>
        </a:p>
      </dgm:t>
    </dgm:pt>
    <dgm:pt modelId="{D9004AC0-F6CE-4126-A665-D283F6F24FFB}" type="pres">
      <dgm:prSet presAssocID="{95021A9E-942C-4366-B8D9-2938C09D7B59}" presName="hierChild3" presStyleCnt="0"/>
      <dgm:spPr/>
    </dgm:pt>
    <dgm:pt modelId="{8C0DBDB3-25CE-4F4C-B19C-523A6CA14037}" type="pres">
      <dgm:prSet presAssocID="{C216C46D-E947-49EB-93CE-DEACE5D8915D}" presName="Name17" presStyleLbl="parChTrans1D3" presStyleIdx="0" presStyleCnt="5"/>
      <dgm:spPr/>
      <dgm:t>
        <a:bodyPr/>
        <a:lstStyle/>
        <a:p>
          <a:endParaRPr lang="en-US"/>
        </a:p>
      </dgm:t>
    </dgm:pt>
    <dgm:pt modelId="{34F4810C-CEF3-450D-B3F2-2A984902A294}" type="pres">
      <dgm:prSet presAssocID="{3454076C-AE97-435B-88F8-E28D6E330C99}" presName="hierRoot3" presStyleCnt="0"/>
      <dgm:spPr/>
    </dgm:pt>
    <dgm:pt modelId="{1BECAE4D-DF20-4E82-AA41-A4F2F8E3BE67}" type="pres">
      <dgm:prSet presAssocID="{3454076C-AE97-435B-88F8-E28D6E330C99}" presName="composite3" presStyleCnt="0"/>
      <dgm:spPr/>
    </dgm:pt>
    <dgm:pt modelId="{B0E8D29E-0CD1-495A-951E-9B6BB0F4D4D8}" type="pres">
      <dgm:prSet presAssocID="{3454076C-AE97-435B-88F8-E28D6E330C99}" presName="background3" presStyleLbl="node3" presStyleIdx="0" presStyleCnt="5"/>
      <dgm:spPr/>
    </dgm:pt>
    <dgm:pt modelId="{8637FCB1-5327-428A-9B7B-A4DECEDFC18F}" type="pres">
      <dgm:prSet presAssocID="{3454076C-AE97-435B-88F8-E28D6E330C99}" presName="text3" presStyleLbl="fgAcc3" presStyleIdx="0" presStyleCnt="5">
        <dgm:presLayoutVars>
          <dgm:chPref val="3"/>
        </dgm:presLayoutVars>
      </dgm:prSet>
      <dgm:spPr/>
      <dgm:t>
        <a:bodyPr/>
        <a:lstStyle/>
        <a:p>
          <a:endParaRPr lang="en-US"/>
        </a:p>
      </dgm:t>
    </dgm:pt>
    <dgm:pt modelId="{5233252E-6B6E-495C-B41C-530D06EC712B}" type="pres">
      <dgm:prSet presAssocID="{3454076C-AE97-435B-88F8-E28D6E330C99}" presName="hierChild4" presStyleCnt="0"/>
      <dgm:spPr/>
    </dgm:pt>
    <dgm:pt modelId="{ED64BB7C-0C36-46C8-9DA4-8C3D789CDCEC}" type="pres">
      <dgm:prSet presAssocID="{0E7CF4EA-B0A2-46CF-B9A8-5D7A9D82F7EE}" presName="Name17" presStyleLbl="parChTrans1D3" presStyleIdx="1" presStyleCnt="5"/>
      <dgm:spPr/>
      <dgm:t>
        <a:bodyPr/>
        <a:lstStyle/>
        <a:p>
          <a:endParaRPr lang="en-US"/>
        </a:p>
      </dgm:t>
    </dgm:pt>
    <dgm:pt modelId="{9AAF5420-C609-4047-83DC-C3F3B9FA6EB9}" type="pres">
      <dgm:prSet presAssocID="{DF26138F-38B6-42D2-9840-67A41C1AE84B}" presName="hierRoot3" presStyleCnt="0"/>
      <dgm:spPr/>
    </dgm:pt>
    <dgm:pt modelId="{26CCEE48-FA1F-4BEF-B1B9-766ABD40C8E3}" type="pres">
      <dgm:prSet presAssocID="{DF26138F-38B6-42D2-9840-67A41C1AE84B}" presName="composite3" presStyleCnt="0"/>
      <dgm:spPr/>
    </dgm:pt>
    <dgm:pt modelId="{CF4C57E6-3268-4A83-BD56-60263E2998DE}" type="pres">
      <dgm:prSet presAssocID="{DF26138F-38B6-42D2-9840-67A41C1AE84B}" presName="background3" presStyleLbl="node3" presStyleIdx="1" presStyleCnt="5"/>
      <dgm:spPr/>
    </dgm:pt>
    <dgm:pt modelId="{38B4CCF4-4EAB-4383-8C6D-7FF5AEA52E03}" type="pres">
      <dgm:prSet presAssocID="{DF26138F-38B6-42D2-9840-67A41C1AE84B}" presName="text3" presStyleLbl="fgAcc3" presStyleIdx="1" presStyleCnt="5">
        <dgm:presLayoutVars>
          <dgm:chPref val="3"/>
        </dgm:presLayoutVars>
      </dgm:prSet>
      <dgm:spPr/>
      <dgm:t>
        <a:bodyPr/>
        <a:lstStyle/>
        <a:p>
          <a:endParaRPr lang="en-US"/>
        </a:p>
      </dgm:t>
    </dgm:pt>
    <dgm:pt modelId="{2A5C3261-8B12-4F9F-9AE0-17390BEA7F4D}" type="pres">
      <dgm:prSet presAssocID="{DF26138F-38B6-42D2-9840-67A41C1AE84B}" presName="hierChild4" presStyleCnt="0"/>
      <dgm:spPr/>
    </dgm:pt>
    <dgm:pt modelId="{4A6EC7B8-C497-4A68-A860-752742E5186B}" type="pres">
      <dgm:prSet presAssocID="{E5E2967D-CCF5-4722-B368-BDB314761381}" presName="Name10" presStyleLbl="parChTrans1D2" presStyleIdx="1" presStyleCnt="2"/>
      <dgm:spPr/>
      <dgm:t>
        <a:bodyPr/>
        <a:lstStyle/>
        <a:p>
          <a:endParaRPr lang="en-US"/>
        </a:p>
      </dgm:t>
    </dgm:pt>
    <dgm:pt modelId="{A1A680AD-6EB6-4FE8-AE0E-C16FA1CC8070}" type="pres">
      <dgm:prSet presAssocID="{A62D2533-4858-40C8-8B2E-D1A09B4342B8}" presName="hierRoot2" presStyleCnt="0"/>
      <dgm:spPr/>
    </dgm:pt>
    <dgm:pt modelId="{8B80174C-6E5E-476A-85E7-058126E36ABF}" type="pres">
      <dgm:prSet presAssocID="{A62D2533-4858-40C8-8B2E-D1A09B4342B8}" presName="composite2" presStyleCnt="0"/>
      <dgm:spPr/>
    </dgm:pt>
    <dgm:pt modelId="{1F75F204-A50F-40C3-9FFD-A999251B4240}" type="pres">
      <dgm:prSet presAssocID="{A62D2533-4858-40C8-8B2E-D1A09B4342B8}" presName="background2" presStyleLbl="node2" presStyleIdx="1" presStyleCnt="2"/>
      <dgm:spPr/>
    </dgm:pt>
    <dgm:pt modelId="{DBB3A586-2DDC-4378-982B-5E2694AB74F3}" type="pres">
      <dgm:prSet presAssocID="{A62D2533-4858-40C8-8B2E-D1A09B4342B8}" presName="text2" presStyleLbl="fgAcc2" presStyleIdx="1" presStyleCnt="2">
        <dgm:presLayoutVars>
          <dgm:chPref val="3"/>
        </dgm:presLayoutVars>
      </dgm:prSet>
      <dgm:spPr/>
      <dgm:t>
        <a:bodyPr/>
        <a:lstStyle/>
        <a:p>
          <a:endParaRPr lang="en-US"/>
        </a:p>
      </dgm:t>
    </dgm:pt>
    <dgm:pt modelId="{0211DD7A-0594-4B59-9E07-C30B61C9093B}" type="pres">
      <dgm:prSet presAssocID="{A62D2533-4858-40C8-8B2E-D1A09B4342B8}" presName="hierChild3" presStyleCnt="0"/>
      <dgm:spPr/>
    </dgm:pt>
    <dgm:pt modelId="{2EF3C1AD-BE9D-4ADF-BB79-70B77C71BDFE}" type="pres">
      <dgm:prSet presAssocID="{1BE6FE16-6BA4-47BB-9701-E4110C8C03D9}" presName="Name17" presStyleLbl="parChTrans1D3" presStyleIdx="2" presStyleCnt="5"/>
      <dgm:spPr/>
      <dgm:t>
        <a:bodyPr/>
        <a:lstStyle/>
        <a:p>
          <a:endParaRPr lang="en-US"/>
        </a:p>
      </dgm:t>
    </dgm:pt>
    <dgm:pt modelId="{C292D449-A682-4996-B57C-D3CF1D06935A}" type="pres">
      <dgm:prSet presAssocID="{A4F5530F-60E7-45A9-B956-22181EA3CB94}" presName="hierRoot3" presStyleCnt="0"/>
      <dgm:spPr/>
    </dgm:pt>
    <dgm:pt modelId="{5D5EF20A-C785-4B40-9BE8-37BB14E4E85B}" type="pres">
      <dgm:prSet presAssocID="{A4F5530F-60E7-45A9-B956-22181EA3CB94}" presName="composite3" presStyleCnt="0"/>
      <dgm:spPr/>
    </dgm:pt>
    <dgm:pt modelId="{6719F281-C4E8-4DA0-AA94-2248EA7F5520}" type="pres">
      <dgm:prSet presAssocID="{A4F5530F-60E7-45A9-B956-22181EA3CB94}" presName="background3" presStyleLbl="node3" presStyleIdx="2" presStyleCnt="5"/>
      <dgm:spPr/>
    </dgm:pt>
    <dgm:pt modelId="{5A197A3C-6E0D-4402-B025-3093CA78592B}" type="pres">
      <dgm:prSet presAssocID="{A4F5530F-60E7-45A9-B956-22181EA3CB94}" presName="text3" presStyleLbl="fgAcc3" presStyleIdx="2" presStyleCnt="5">
        <dgm:presLayoutVars>
          <dgm:chPref val="3"/>
        </dgm:presLayoutVars>
      </dgm:prSet>
      <dgm:spPr/>
      <dgm:t>
        <a:bodyPr/>
        <a:lstStyle/>
        <a:p>
          <a:endParaRPr lang="en-US"/>
        </a:p>
      </dgm:t>
    </dgm:pt>
    <dgm:pt modelId="{DBCD0496-F235-4E3F-8D6D-251E70718EF5}" type="pres">
      <dgm:prSet presAssocID="{A4F5530F-60E7-45A9-B956-22181EA3CB94}" presName="hierChild4" presStyleCnt="0"/>
      <dgm:spPr/>
    </dgm:pt>
    <dgm:pt modelId="{9328F507-6B5D-4B9A-A1FD-F5B771813AFD}" type="pres">
      <dgm:prSet presAssocID="{7E7BDD9A-88F7-4DB2-80D9-8D6F9CF1E171}" presName="Name17" presStyleLbl="parChTrans1D3" presStyleIdx="3" presStyleCnt="5"/>
      <dgm:spPr/>
      <dgm:t>
        <a:bodyPr/>
        <a:lstStyle/>
        <a:p>
          <a:endParaRPr lang="en-US"/>
        </a:p>
      </dgm:t>
    </dgm:pt>
    <dgm:pt modelId="{69F9D9A7-205E-4DB7-92B6-20D6E84E14D8}" type="pres">
      <dgm:prSet presAssocID="{D93DB773-4C13-41AE-89F5-18E230292B42}" presName="hierRoot3" presStyleCnt="0"/>
      <dgm:spPr/>
    </dgm:pt>
    <dgm:pt modelId="{259DF120-E226-403A-9CB2-602C2C9F223D}" type="pres">
      <dgm:prSet presAssocID="{D93DB773-4C13-41AE-89F5-18E230292B42}" presName="composite3" presStyleCnt="0"/>
      <dgm:spPr/>
    </dgm:pt>
    <dgm:pt modelId="{90254659-25EC-462C-86C0-C35854B4BC7B}" type="pres">
      <dgm:prSet presAssocID="{D93DB773-4C13-41AE-89F5-18E230292B42}" presName="background3" presStyleLbl="node3" presStyleIdx="3" presStyleCnt="5"/>
      <dgm:spPr/>
    </dgm:pt>
    <dgm:pt modelId="{477B5340-CF2E-4DAB-92E2-18BC182A1CD5}" type="pres">
      <dgm:prSet presAssocID="{D93DB773-4C13-41AE-89F5-18E230292B42}" presName="text3" presStyleLbl="fgAcc3" presStyleIdx="3" presStyleCnt="5">
        <dgm:presLayoutVars>
          <dgm:chPref val="3"/>
        </dgm:presLayoutVars>
      </dgm:prSet>
      <dgm:spPr/>
      <dgm:t>
        <a:bodyPr/>
        <a:lstStyle/>
        <a:p>
          <a:endParaRPr lang="en-US"/>
        </a:p>
      </dgm:t>
    </dgm:pt>
    <dgm:pt modelId="{0366ECEC-AEA1-4797-8BEB-9900B96F042B}" type="pres">
      <dgm:prSet presAssocID="{D93DB773-4C13-41AE-89F5-18E230292B42}" presName="hierChild4" presStyleCnt="0"/>
      <dgm:spPr/>
    </dgm:pt>
    <dgm:pt modelId="{88FEBF4C-59E0-4DC5-BEC1-B9C9B9A35FF8}" type="pres">
      <dgm:prSet presAssocID="{B252DF0C-32D1-4D0B-96FF-8240BF82DCC5}" presName="Name17" presStyleLbl="parChTrans1D3" presStyleIdx="4" presStyleCnt="5"/>
      <dgm:spPr/>
      <dgm:t>
        <a:bodyPr/>
        <a:lstStyle/>
        <a:p>
          <a:endParaRPr lang="en-US"/>
        </a:p>
      </dgm:t>
    </dgm:pt>
    <dgm:pt modelId="{0B587044-26AA-4F0C-8792-91E40C4EF5A9}" type="pres">
      <dgm:prSet presAssocID="{52E03FD5-896B-41B6-A9BA-E0DBB106183A}" presName="hierRoot3" presStyleCnt="0"/>
      <dgm:spPr/>
    </dgm:pt>
    <dgm:pt modelId="{09E53BFF-96F3-4ACA-B323-4DF9D71D2042}" type="pres">
      <dgm:prSet presAssocID="{52E03FD5-896B-41B6-A9BA-E0DBB106183A}" presName="composite3" presStyleCnt="0"/>
      <dgm:spPr/>
    </dgm:pt>
    <dgm:pt modelId="{1F05F4E2-D3E5-4CAF-87CF-84EE6A9F215B}" type="pres">
      <dgm:prSet presAssocID="{52E03FD5-896B-41B6-A9BA-E0DBB106183A}" presName="background3" presStyleLbl="node3" presStyleIdx="4" presStyleCnt="5"/>
      <dgm:spPr/>
    </dgm:pt>
    <dgm:pt modelId="{ECC316F2-FE72-4C6F-A813-10C5DAFBC82E}" type="pres">
      <dgm:prSet presAssocID="{52E03FD5-896B-41B6-A9BA-E0DBB106183A}" presName="text3" presStyleLbl="fgAcc3" presStyleIdx="4" presStyleCnt="5">
        <dgm:presLayoutVars>
          <dgm:chPref val="3"/>
        </dgm:presLayoutVars>
      </dgm:prSet>
      <dgm:spPr/>
      <dgm:t>
        <a:bodyPr/>
        <a:lstStyle/>
        <a:p>
          <a:endParaRPr lang="en-US"/>
        </a:p>
      </dgm:t>
    </dgm:pt>
    <dgm:pt modelId="{E024AA57-7A1A-405F-9B74-4457C982D545}" type="pres">
      <dgm:prSet presAssocID="{52E03FD5-896B-41B6-A9BA-E0DBB106183A}" presName="hierChild4" presStyleCnt="0"/>
      <dgm:spPr/>
    </dgm:pt>
  </dgm:ptLst>
  <dgm:cxnLst>
    <dgm:cxn modelId="{39F3C3CE-FA20-4063-A2E3-838C6E2F9684}" type="presOf" srcId="{C216C46D-E947-49EB-93CE-DEACE5D8915D}" destId="{8C0DBDB3-25CE-4F4C-B19C-523A6CA14037}" srcOrd="0" destOrd="0" presId="urn:microsoft.com/office/officeart/2005/8/layout/hierarchy1"/>
    <dgm:cxn modelId="{4415E8BF-B8D6-448D-B518-27925ED5BC70}" type="presOf" srcId="{A4F5530F-60E7-45A9-B956-22181EA3CB94}" destId="{5A197A3C-6E0D-4402-B025-3093CA78592B}" srcOrd="0" destOrd="0" presId="urn:microsoft.com/office/officeart/2005/8/layout/hierarchy1"/>
    <dgm:cxn modelId="{2BDEAFC9-C4D1-4960-AF38-3E86D7FD9EA9}" srcId="{95021A9E-942C-4366-B8D9-2938C09D7B59}" destId="{3454076C-AE97-435B-88F8-E28D6E330C99}" srcOrd="0" destOrd="0" parTransId="{C216C46D-E947-49EB-93CE-DEACE5D8915D}" sibTransId="{7818C292-7D0B-46D7-95C2-07392F510208}"/>
    <dgm:cxn modelId="{381DD6D9-19CD-471A-9A32-EEF48EC90F6B}" type="presOf" srcId="{D93DB773-4C13-41AE-89F5-18E230292B42}" destId="{477B5340-CF2E-4DAB-92E2-18BC182A1CD5}" srcOrd="0" destOrd="0" presId="urn:microsoft.com/office/officeart/2005/8/layout/hierarchy1"/>
    <dgm:cxn modelId="{9892C7AA-7766-4172-9958-5F81F06A2632}" type="presOf" srcId="{3454076C-AE97-435B-88F8-E28D6E330C99}" destId="{8637FCB1-5327-428A-9B7B-A4DECEDFC18F}" srcOrd="0" destOrd="0" presId="urn:microsoft.com/office/officeart/2005/8/layout/hierarchy1"/>
    <dgm:cxn modelId="{E5218E84-96AA-48E2-BDC0-3292566D6E4D}" srcId="{A62D2533-4858-40C8-8B2E-D1A09B4342B8}" destId="{52E03FD5-896B-41B6-A9BA-E0DBB106183A}" srcOrd="2" destOrd="0" parTransId="{B252DF0C-32D1-4D0B-96FF-8240BF82DCC5}" sibTransId="{967E92C6-5DB3-4A3D-8509-EE7F5CF38128}"/>
    <dgm:cxn modelId="{AE493668-2F70-4FCD-BDE4-BB9837BABCB5}" type="presOf" srcId="{0E7CF4EA-B0A2-46CF-B9A8-5D7A9D82F7EE}" destId="{ED64BB7C-0C36-46C8-9DA4-8C3D789CDCEC}" srcOrd="0" destOrd="0" presId="urn:microsoft.com/office/officeart/2005/8/layout/hierarchy1"/>
    <dgm:cxn modelId="{C38CE1B2-DA86-4596-9576-99CF60AF1F04}" srcId="{4ADE2B1C-7199-41F8-A11B-4F18108B4B76}" destId="{95021A9E-942C-4366-B8D9-2938C09D7B59}" srcOrd="0" destOrd="0" parTransId="{E5394ED2-7189-4127-B796-E42502E8F0D0}" sibTransId="{A5F0464F-F431-47CE-83E1-0F6F53E6FFE3}"/>
    <dgm:cxn modelId="{294305C4-55AA-4FDB-A6E8-38216932E6FB}" srcId="{E37A5913-F5A7-47FE-927C-BC3BD043E0A8}" destId="{4ADE2B1C-7199-41F8-A11B-4F18108B4B76}" srcOrd="0" destOrd="0" parTransId="{D1C3476B-F75E-4321-B79E-E05543B29967}" sibTransId="{B58E0139-1959-47D0-B98F-ADB0A1442801}"/>
    <dgm:cxn modelId="{DC36BB0D-D96F-4BED-9F56-A7E75C975989}" type="presOf" srcId="{DF26138F-38B6-42D2-9840-67A41C1AE84B}" destId="{38B4CCF4-4EAB-4383-8C6D-7FF5AEA52E03}" srcOrd="0" destOrd="0" presId="urn:microsoft.com/office/officeart/2005/8/layout/hierarchy1"/>
    <dgm:cxn modelId="{081B0EFF-3BBA-4544-884D-ED08AD9685FA}" type="presOf" srcId="{7E7BDD9A-88F7-4DB2-80D9-8D6F9CF1E171}" destId="{9328F507-6B5D-4B9A-A1FD-F5B771813AFD}" srcOrd="0" destOrd="0" presId="urn:microsoft.com/office/officeart/2005/8/layout/hierarchy1"/>
    <dgm:cxn modelId="{3E86A63C-C969-4933-8865-12C1AE8FD761}" type="presOf" srcId="{95021A9E-942C-4366-B8D9-2938C09D7B59}" destId="{B0443FCA-5DEC-4357-A2DD-3CA234E53650}" srcOrd="0" destOrd="0" presId="urn:microsoft.com/office/officeart/2005/8/layout/hierarchy1"/>
    <dgm:cxn modelId="{1DEA8536-0A3D-4B45-A616-EEB4A2F7131B}" srcId="{4ADE2B1C-7199-41F8-A11B-4F18108B4B76}" destId="{A62D2533-4858-40C8-8B2E-D1A09B4342B8}" srcOrd="1" destOrd="0" parTransId="{E5E2967D-CCF5-4722-B368-BDB314761381}" sibTransId="{04926A7D-426D-4FAA-9EC8-DD27303D9803}"/>
    <dgm:cxn modelId="{4381043E-B5F3-4DC9-AF54-CFB0541C5C93}" srcId="{95021A9E-942C-4366-B8D9-2938C09D7B59}" destId="{DF26138F-38B6-42D2-9840-67A41C1AE84B}" srcOrd="1" destOrd="0" parTransId="{0E7CF4EA-B0A2-46CF-B9A8-5D7A9D82F7EE}" sibTransId="{C3DAD0D4-FF93-4C06-B858-B733B266BEAC}"/>
    <dgm:cxn modelId="{72E56CC6-5F00-4FCA-BB3B-291C31BD6E8F}" srcId="{A62D2533-4858-40C8-8B2E-D1A09B4342B8}" destId="{D93DB773-4C13-41AE-89F5-18E230292B42}" srcOrd="1" destOrd="0" parTransId="{7E7BDD9A-88F7-4DB2-80D9-8D6F9CF1E171}" sibTransId="{500911C7-869B-408A-B74F-E7CEB728B5C3}"/>
    <dgm:cxn modelId="{0CC3CB73-355D-41FF-9109-12997030F32D}" srcId="{A62D2533-4858-40C8-8B2E-D1A09B4342B8}" destId="{A4F5530F-60E7-45A9-B956-22181EA3CB94}" srcOrd="0" destOrd="0" parTransId="{1BE6FE16-6BA4-47BB-9701-E4110C8C03D9}" sibTransId="{527B3F4E-D655-43C1-8ACD-B0C3A5CC8B37}"/>
    <dgm:cxn modelId="{4A860FE5-40FF-43C4-BE95-6D62471A2FB7}" type="presOf" srcId="{E37A5913-F5A7-47FE-927C-BC3BD043E0A8}" destId="{2AB82B0D-E012-48F4-BD6F-378056E97C72}" srcOrd="0" destOrd="0" presId="urn:microsoft.com/office/officeart/2005/8/layout/hierarchy1"/>
    <dgm:cxn modelId="{B8340A54-2E82-4C95-BDEF-28335FEEC90E}" type="presOf" srcId="{A62D2533-4858-40C8-8B2E-D1A09B4342B8}" destId="{DBB3A586-2DDC-4378-982B-5E2694AB74F3}" srcOrd="0" destOrd="0" presId="urn:microsoft.com/office/officeart/2005/8/layout/hierarchy1"/>
    <dgm:cxn modelId="{CC8471F3-E426-40F5-8921-1B3575747904}" type="presOf" srcId="{4ADE2B1C-7199-41F8-A11B-4F18108B4B76}" destId="{920A1C46-5549-4BBC-A92A-11063EE2B7DD}" srcOrd="0" destOrd="0" presId="urn:microsoft.com/office/officeart/2005/8/layout/hierarchy1"/>
    <dgm:cxn modelId="{9C61EC4F-D67E-4E21-B4F4-B159CE9A74D5}" type="presOf" srcId="{B252DF0C-32D1-4D0B-96FF-8240BF82DCC5}" destId="{88FEBF4C-59E0-4DC5-BEC1-B9C9B9A35FF8}" srcOrd="0" destOrd="0" presId="urn:microsoft.com/office/officeart/2005/8/layout/hierarchy1"/>
    <dgm:cxn modelId="{DE4864E8-E877-4782-ABE6-E219F753E807}" type="presOf" srcId="{E5394ED2-7189-4127-B796-E42502E8F0D0}" destId="{3909ADAE-181C-4EFE-A458-89AF31D91A51}" srcOrd="0" destOrd="0" presId="urn:microsoft.com/office/officeart/2005/8/layout/hierarchy1"/>
    <dgm:cxn modelId="{7B0A2C6E-38EF-40B0-87DE-5C0EDB753712}" type="presOf" srcId="{E5E2967D-CCF5-4722-B368-BDB314761381}" destId="{4A6EC7B8-C497-4A68-A860-752742E5186B}" srcOrd="0" destOrd="0" presId="urn:microsoft.com/office/officeart/2005/8/layout/hierarchy1"/>
    <dgm:cxn modelId="{9E7D0CA3-9D81-4FCA-90FC-1A1A7DB8E3D0}" type="presOf" srcId="{52E03FD5-896B-41B6-A9BA-E0DBB106183A}" destId="{ECC316F2-FE72-4C6F-A813-10C5DAFBC82E}" srcOrd="0" destOrd="0" presId="urn:microsoft.com/office/officeart/2005/8/layout/hierarchy1"/>
    <dgm:cxn modelId="{6635E528-E616-41F1-BFB8-1ECB9D6E2EB8}" type="presOf" srcId="{1BE6FE16-6BA4-47BB-9701-E4110C8C03D9}" destId="{2EF3C1AD-BE9D-4ADF-BB79-70B77C71BDFE}" srcOrd="0" destOrd="0" presId="urn:microsoft.com/office/officeart/2005/8/layout/hierarchy1"/>
    <dgm:cxn modelId="{D5A08ED7-A394-4C86-BD5F-F4818040C5CD}" type="presParOf" srcId="{2AB82B0D-E012-48F4-BD6F-378056E97C72}" destId="{92D6023E-8AB0-46AA-8212-346F83764999}" srcOrd="0" destOrd="0" presId="urn:microsoft.com/office/officeart/2005/8/layout/hierarchy1"/>
    <dgm:cxn modelId="{950CB943-9038-49C6-A4F4-025EFAD48804}" type="presParOf" srcId="{92D6023E-8AB0-46AA-8212-346F83764999}" destId="{7B826C63-86DD-4E58-9CAC-15E075C10BE7}" srcOrd="0" destOrd="0" presId="urn:microsoft.com/office/officeart/2005/8/layout/hierarchy1"/>
    <dgm:cxn modelId="{9A52DEBB-EA0E-4E8D-B2C7-9624299F61FF}" type="presParOf" srcId="{7B826C63-86DD-4E58-9CAC-15E075C10BE7}" destId="{522617D9-F348-4BD3-87E6-496BDC39E856}" srcOrd="0" destOrd="0" presId="urn:microsoft.com/office/officeart/2005/8/layout/hierarchy1"/>
    <dgm:cxn modelId="{DB94147B-E251-4377-8D9F-6A1051D3DB38}" type="presParOf" srcId="{7B826C63-86DD-4E58-9CAC-15E075C10BE7}" destId="{920A1C46-5549-4BBC-A92A-11063EE2B7DD}" srcOrd="1" destOrd="0" presId="urn:microsoft.com/office/officeart/2005/8/layout/hierarchy1"/>
    <dgm:cxn modelId="{466E868E-4891-429D-9A14-A8456F684BA4}" type="presParOf" srcId="{92D6023E-8AB0-46AA-8212-346F83764999}" destId="{AA6942AB-FC3F-4F33-AF1E-4056E021304D}" srcOrd="1" destOrd="0" presId="urn:microsoft.com/office/officeart/2005/8/layout/hierarchy1"/>
    <dgm:cxn modelId="{9C1EF636-DDD4-4735-A14F-81B4855E3E44}" type="presParOf" srcId="{AA6942AB-FC3F-4F33-AF1E-4056E021304D}" destId="{3909ADAE-181C-4EFE-A458-89AF31D91A51}" srcOrd="0" destOrd="0" presId="urn:microsoft.com/office/officeart/2005/8/layout/hierarchy1"/>
    <dgm:cxn modelId="{5F349E60-C920-4047-BEC5-C7044F94DC07}" type="presParOf" srcId="{AA6942AB-FC3F-4F33-AF1E-4056E021304D}" destId="{9AFA0E86-5FF9-420B-B41D-6A03D80D4B5F}" srcOrd="1" destOrd="0" presId="urn:microsoft.com/office/officeart/2005/8/layout/hierarchy1"/>
    <dgm:cxn modelId="{D22295B4-33E8-4EBA-9F80-2A3124412C4D}" type="presParOf" srcId="{9AFA0E86-5FF9-420B-B41D-6A03D80D4B5F}" destId="{F23F85EE-1E9B-4DC4-B653-314CF0DFBF58}" srcOrd="0" destOrd="0" presId="urn:microsoft.com/office/officeart/2005/8/layout/hierarchy1"/>
    <dgm:cxn modelId="{881D4054-7464-4515-BCA3-E1CE6443BB9A}" type="presParOf" srcId="{F23F85EE-1E9B-4DC4-B653-314CF0DFBF58}" destId="{632380FB-5678-4FC9-9BA6-EF779E25BCD7}" srcOrd="0" destOrd="0" presId="urn:microsoft.com/office/officeart/2005/8/layout/hierarchy1"/>
    <dgm:cxn modelId="{EFA303D6-E2A6-42A6-AD95-1758FC468E21}" type="presParOf" srcId="{F23F85EE-1E9B-4DC4-B653-314CF0DFBF58}" destId="{B0443FCA-5DEC-4357-A2DD-3CA234E53650}" srcOrd="1" destOrd="0" presId="urn:microsoft.com/office/officeart/2005/8/layout/hierarchy1"/>
    <dgm:cxn modelId="{DB3B55E4-9E2A-49FE-B77B-002AB8032E28}" type="presParOf" srcId="{9AFA0E86-5FF9-420B-B41D-6A03D80D4B5F}" destId="{D9004AC0-F6CE-4126-A665-D283F6F24FFB}" srcOrd="1" destOrd="0" presId="urn:microsoft.com/office/officeart/2005/8/layout/hierarchy1"/>
    <dgm:cxn modelId="{74D2E798-C9FD-44A7-8032-5CE0E9E7643C}" type="presParOf" srcId="{D9004AC0-F6CE-4126-A665-D283F6F24FFB}" destId="{8C0DBDB3-25CE-4F4C-B19C-523A6CA14037}" srcOrd="0" destOrd="0" presId="urn:microsoft.com/office/officeart/2005/8/layout/hierarchy1"/>
    <dgm:cxn modelId="{5170D041-6D5E-4174-A563-55CEF9ABEE13}" type="presParOf" srcId="{D9004AC0-F6CE-4126-A665-D283F6F24FFB}" destId="{34F4810C-CEF3-450D-B3F2-2A984902A294}" srcOrd="1" destOrd="0" presId="urn:microsoft.com/office/officeart/2005/8/layout/hierarchy1"/>
    <dgm:cxn modelId="{423DFF48-3800-47A6-970A-6933EB57470B}" type="presParOf" srcId="{34F4810C-CEF3-450D-B3F2-2A984902A294}" destId="{1BECAE4D-DF20-4E82-AA41-A4F2F8E3BE67}" srcOrd="0" destOrd="0" presId="urn:microsoft.com/office/officeart/2005/8/layout/hierarchy1"/>
    <dgm:cxn modelId="{777424B7-7B3D-4DCF-B7FD-2134828DACF8}" type="presParOf" srcId="{1BECAE4D-DF20-4E82-AA41-A4F2F8E3BE67}" destId="{B0E8D29E-0CD1-495A-951E-9B6BB0F4D4D8}" srcOrd="0" destOrd="0" presId="urn:microsoft.com/office/officeart/2005/8/layout/hierarchy1"/>
    <dgm:cxn modelId="{4B2F7DCE-8576-44FB-9D7F-E57BBF60230C}" type="presParOf" srcId="{1BECAE4D-DF20-4E82-AA41-A4F2F8E3BE67}" destId="{8637FCB1-5327-428A-9B7B-A4DECEDFC18F}" srcOrd="1" destOrd="0" presId="urn:microsoft.com/office/officeart/2005/8/layout/hierarchy1"/>
    <dgm:cxn modelId="{7CB7CE8A-979A-4AFD-A56C-C6E3FEC727A2}" type="presParOf" srcId="{34F4810C-CEF3-450D-B3F2-2A984902A294}" destId="{5233252E-6B6E-495C-B41C-530D06EC712B}" srcOrd="1" destOrd="0" presId="urn:microsoft.com/office/officeart/2005/8/layout/hierarchy1"/>
    <dgm:cxn modelId="{0EAB15A0-16CB-4D5F-A321-4C089A59DF6C}" type="presParOf" srcId="{D9004AC0-F6CE-4126-A665-D283F6F24FFB}" destId="{ED64BB7C-0C36-46C8-9DA4-8C3D789CDCEC}" srcOrd="2" destOrd="0" presId="urn:microsoft.com/office/officeart/2005/8/layout/hierarchy1"/>
    <dgm:cxn modelId="{5B295915-E0A6-420C-B38B-2AB638CDA3F9}" type="presParOf" srcId="{D9004AC0-F6CE-4126-A665-D283F6F24FFB}" destId="{9AAF5420-C609-4047-83DC-C3F3B9FA6EB9}" srcOrd="3" destOrd="0" presId="urn:microsoft.com/office/officeart/2005/8/layout/hierarchy1"/>
    <dgm:cxn modelId="{2873360F-408C-4392-BC26-9F1433BADEF7}" type="presParOf" srcId="{9AAF5420-C609-4047-83DC-C3F3B9FA6EB9}" destId="{26CCEE48-FA1F-4BEF-B1B9-766ABD40C8E3}" srcOrd="0" destOrd="0" presId="urn:microsoft.com/office/officeart/2005/8/layout/hierarchy1"/>
    <dgm:cxn modelId="{0C7C221B-565D-4B93-BAB2-078D5E4C8214}" type="presParOf" srcId="{26CCEE48-FA1F-4BEF-B1B9-766ABD40C8E3}" destId="{CF4C57E6-3268-4A83-BD56-60263E2998DE}" srcOrd="0" destOrd="0" presId="urn:microsoft.com/office/officeart/2005/8/layout/hierarchy1"/>
    <dgm:cxn modelId="{1F3D72F8-7148-4290-945D-8944EB6717BA}" type="presParOf" srcId="{26CCEE48-FA1F-4BEF-B1B9-766ABD40C8E3}" destId="{38B4CCF4-4EAB-4383-8C6D-7FF5AEA52E03}" srcOrd="1" destOrd="0" presId="urn:microsoft.com/office/officeart/2005/8/layout/hierarchy1"/>
    <dgm:cxn modelId="{5529BD4E-7B3B-4464-9DEA-51290AD6D766}" type="presParOf" srcId="{9AAF5420-C609-4047-83DC-C3F3B9FA6EB9}" destId="{2A5C3261-8B12-4F9F-9AE0-17390BEA7F4D}" srcOrd="1" destOrd="0" presId="urn:microsoft.com/office/officeart/2005/8/layout/hierarchy1"/>
    <dgm:cxn modelId="{31953F7E-B72E-4882-86EC-7825EC459B41}" type="presParOf" srcId="{AA6942AB-FC3F-4F33-AF1E-4056E021304D}" destId="{4A6EC7B8-C497-4A68-A860-752742E5186B}" srcOrd="2" destOrd="0" presId="urn:microsoft.com/office/officeart/2005/8/layout/hierarchy1"/>
    <dgm:cxn modelId="{F229A48A-6120-4A23-AEC0-030A045A6122}" type="presParOf" srcId="{AA6942AB-FC3F-4F33-AF1E-4056E021304D}" destId="{A1A680AD-6EB6-4FE8-AE0E-C16FA1CC8070}" srcOrd="3" destOrd="0" presId="urn:microsoft.com/office/officeart/2005/8/layout/hierarchy1"/>
    <dgm:cxn modelId="{D40C0C0A-B029-42A5-8EF8-8874F22EA6C2}" type="presParOf" srcId="{A1A680AD-6EB6-4FE8-AE0E-C16FA1CC8070}" destId="{8B80174C-6E5E-476A-85E7-058126E36ABF}" srcOrd="0" destOrd="0" presId="urn:microsoft.com/office/officeart/2005/8/layout/hierarchy1"/>
    <dgm:cxn modelId="{17AF4CDF-B039-4684-8820-B0D5643614AC}" type="presParOf" srcId="{8B80174C-6E5E-476A-85E7-058126E36ABF}" destId="{1F75F204-A50F-40C3-9FFD-A999251B4240}" srcOrd="0" destOrd="0" presId="urn:microsoft.com/office/officeart/2005/8/layout/hierarchy1"/>
    <dgm:cxn modelId="{9B010FE4-D8BB-42D0-8A04-5ADD542F0D5C}" type="presParOf" srcId="{8B80174C-6E5E-476A-85E7-058126E36ABF}" destId="{DBB3A586-2DDC-4378-982B-5E2694AB74F3}" srcOrd="1" destOrd="0" presId="urn:microsoft.com/office/officeart/2005/8/layout/hierarchy1"/>
    <dgm:cxn modelId="{CA2804F6-6CFA-40D8-84FC-7BF47B0D22FA}" type="presParOf" srcId="{A1A680AD-6EB6-4FE8-AE0E-C16FA1CC8070}" destId="{0211DD7A-0594-4B59-9E07-C30B61C9093B}" srcOrd="1" destOrd="0" presId="urn:microsoft.com/office/officeart/2005/8/layout/hierarchy1"/>
    <dgm:cxn modelId="{B84E5344-00D5-4B20-9E5D-D7BAB7F37997}" type="presParOf" srcId="{0211DD7A-0594-4B59-9E07-C30B61C9093B}" destId="{2EF3C1AD-BE9D-4ADF-BB79-70B77C71BDFE}" srcOrd="0" destOrd="0" presId="urn:microsoft.com/office/officeart/2005/8/layout/hierarchy1"/>
    <dgm:cxn modelId="{2D53B036-D580-487F-A2AB-6A8D6808A72A}" type="presParOf" srcId="{0211DD7A-0594-4B59-9E07-C30B61C9093B}" destId="{C292D449-A682-4996-B57C-D3CF1D06935A}" srcOrd="1" destOrd="0" presId="urn:microsoft.com/office/officeart/2005/8/layout/hierarchy1"/>
    <dgm:cxn modelId="{7A3E18FC-DD1B-46B5-91B3-AC66414C07FF}" type="presParOf" srcId="{C292D449-A682-4996-B57C-D3CF1D06935A}" destId="{5D5EF20A-C785-4B40-9BE8-37BB14E4E85B}" srcOrd="0" destOrd="0" presId="urn:microsoft.com/office/officeart/2005/8/layout/hierarchy1"/>
    <dgm:cxn modelId="{6F26DACA-5094-4B4D-86F3-A000726B7488}" type="presParOf" srcId="{5D5EF20A-C785-4B40-9BE8-37BB14E4E85B}" destId="{6719F281-C4E8-4DA0-AA94-2248EA7F5520}" srcOrd="0" destOrd="0" presId="urn:microsoft.com/office/officeart/2005/8/layout/hierarchy1"/>
    <dgm:cxn modelId="{CFF6AB9D-7842-4E24-9F2A-A10A769B591F}" type="presParOf" srcId="{5D5EF20A-C785-4B40-9BE8-37BB14E4E85B}" destId="{5A197A3C-6E0D-4402-B025-3093CA78592B}" srcOrd="1" destOrd="0" presId="urn:microsoft.com/office/officeart/2005/8/layout/hierarchy1"/>
    <dgm:cxn modelId="{CEF7F0D9-A2D0-4D46-8E77-9F40CCA8B839}" type="presParOf" srcId="{C292D449-A682-4996-B57C-D3CF1D06935A}" destId="{DBCD0496-F235-4E3F-8D6D-251E70718EF5}" srcOrd="1" destOrd="0" presId="urn:microsoft.com/office/officeart/2005/8/layout/hierarchy1"/>
    <dgm:cxn modelId="{07470686-3335-4BBC-8AF3-4D39058115BD}" type="presParOf" srcId="{0211DD7A-0594-4B59-9E07-C30B61C9093B}" destId="{9328F507-6B5D-4B9A-A1FD-F5B771813AFD}" srcOrd="2" destOrd="0" presId="urn:microsoft.com/office/officeart/2005/8/layout/hierarchy1"/>
    <dgm:cxn modelId="{C2FC2E52-8F69-4B47-B661-EFA55200FFA5}" type="presParOf" srcId="{0211DD7A-0594-4B59-9E07-C30B61C9093B}" destId="{69F9D9A7-205E-4DB7-92B6-20D6E84E14D8}" srcOrd="3" destOrd="0" presId="urn:microsoft.com/office/officeart/2005/8/layout/hierarchy1"/>
    <dgm:cxn modelId="{6B386D17-B57B-4F6C-BF71-B00BB9C3543C}" type="presParOf" srcId="{69F9D9A7-205E-4DB7-92B6-20D6E84E14D8}" destId="{259DF120-E226-403A-9CB2-602C2C9F223D}" srcOrd="0" destOrd="0" presId="urn:microsoft.com/office/officeart/2005/8/layout/hierarchy1"/>
    <dgm:cxn modelId="{4116DF8D-DE49-485A-AD0C-188FD216F34B}" type="presParOf" srcId="{259DF120-E226-403A-9CB2-602C2C9F223D}" destId="{90254659-25EC-462C-86C0-C35854B4BC7B}" srcOrd="0" destOrd="0" presId="urn:microsoft.com/office/officeart/2005/8/layout/hierarchy1"/>
    <dgm:cxn modelId="{F226EB41-3E23-48FC-8460-44A07B98C2FB}" type="presParOf" srcId="{259DF120-E226-403A-9CB2-602C2C9F223D}" destId="{477B5340-CF2E-4DAB-92E2-18BC182A1CD5}" srcOrd="1" destOrd="0" presId="urn:microsoft.com/office/officeart/2005/8/layout/hierarchy1"/>
    <dgm:cxn modelId="{893A3BC2-CFD2-4072-8DC4-5F932EA9C2D0}" type="presParOf" srcId="{69F9D9A7-205E-4DB7-92B6-20D6E84E14D8}" destId="{0366ECEC-AEA1-4797-8BEB-9900B96F042B}" srcOrd="1" destOrd="0" presId="urn:microsoft.com/office/officeart/2005/8/layout/hierarchy1"/>
    <dgm:cxn modelId="{D4D9E120-5963-4929-AF82-1D9586FA2A24}" type="presParOf" srcId="{0211DD7A-0594-4B59-9E07-C30B61C9093B}" destId="{88FEBF4C-59E0-4DC5-BEC1-B9C9B9A35FF8}" srcOrd="4" destOrd="0" presId="urn:microsoft.com/office/officeart/2005/8/layout/hierarchy1"/>
    <dgm:cxn modelId="{ABF7FB9C-FBAB-4672-85A7-0158E174F1F2}" type="presParOf" srcId="{0211DD7A-0594-4B59-9E07-C30B61C9093B}" destId="{0B587044-26AA-4F0C-8792-91E40C4EF5A9}" srcOrd="5" destOrd="0" presId="urn:microsoft.com/office/officeart/2005/8/layout/hierarchy1"/>
    <dgm:cxn modelId="{D3F447E7-4AC6-43BA-A248-5F078D3DC86A}" type="presParOf" srcId="{0B587044-26AA-4F0C-8792-91E40C4EF5A9}" destId="{09E53BFF-96F3-4ACA-B323-4DF9D71D2042}" srcOrd="0" destOrd="0" presId="urn:microsoft.com/office/officeart/2005/8/layout/hierarchy1"/>
    <dgm:cxn modelId="{F1E861E6-FBD7-43E4-8523-F1215368782E}" type="presParOf" srcId="{09E53BFF-96F3-4ACA-B323-4DF9D71D2042}" destId="{1F05F4E2-D3E5-4CAF-87CF-84EE6A9F215B}" srcOrd="0" destOrd="0" presId="urn:microsoft.com/office/officeart/2005/8/layout/hierarchy1"/>
    <dgm:cxn modelId="{AFF2C470-E61C-4886-8B1B-19E028666203}" type="presParOf" srcId="{09E53BFF-96F3-4ACA-B323-4DF9D71D2042}" destId="{ECC316F2-FE72-4C6F-A813-10C5DAFBC82E}" srcOrd="1" destOrd="0" presId="urn:microsoft.com/office/officeart/2005/8/layout/hierarchy1"/>
    <dgm:cxn modelId="{40C7DFED-8DD9-4839-9E2D-973A87C98886}" type="presParOf" srcId="{0B587044-26AA-4F0C-8792-91E40C4EF5A9}" destId="{E024AA57-7A1A-405F-9B74-4457C982D54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EA1873-0352-4113-BF63-E281D64E0611}" type="doc">
      <dgm:prSet loTypeId="urn:microsoft.com/office/officeart/2005/8/layout/hProcess9" loCatId="process" qsTypeId="urn:microsoft.com/office/officeart/2005/8/quickstyle/simple1" qsCatId="simple" csTypeId="urn:microsoft.com/office/officeart/2005/8/colors/accent2_3" csCatId="accent2" phldr="1"/>
      <dgm:spPr/>
    </dgm:pt>
    <dgm:pt modelId="{AE26ABC9-580F-4165-B2E5-919BD1949615}">
      <dgm:prSet phldrT="[Metin]"/>
      <dgm:spPr/>
      <dgm:t>
        <a:bodyPr/>
        <a:lstStyle/>
        <a:p>
          <a:r>
            <a:rPr lang="tr-TR" dirty="0" smtClean="0"/>
            <a:t>Ön Anlaşma Süreci</a:t>
          </a:r>
          <a:endParaRPr lang="en-US" dirty="0"/>
        </a:p>
      </dgm:t>
    </dgm:pt>
    <dgm:pt modelId="{B042A766-0C06-41FA-AD4C-AFEBBD92522B}" type="parTrans" cxnId="{06F502A1-39B8-4E9E-AC11-836A44518690}">
      <dgm:prSet/>
      <dgm:spPr/>
      <dgm:t>
        <a:bodyPr/>
        <a:lstStyle/>
        <a:p>
          <a:endParaRPr lang="en-US"/>
        </a:p>
      </dgm:t>
    </dgm:pt>
    <dgm:pt modelId="{3DC0A2C3-9FA7-46CD-89B7-C08B54B16335}" type="sibTrans" cxnId="{06F502A1-39B8-4E9E-AC11-836A44518690}">
      <dgm:prSet/>
      <dgm:spPr/>
      <dgm:t>
        <a:bodyPr/>
        <a:lstStyle/>
        <a:p>
          <a:endParaRPr lang="en-US"/>
        </a:p>
      </dgm:t>
    </dgm:pt>
    <dgm:pt modelId="{EA65F0CA-7A0E-453C-8819-2E89C62CE7D2}">
      <dgm:prSet phldrT="[Metin]"/>
      <dgm:spPr/>
      <dgm:t>
        <a:bodyPr/>
        <a:lstStyle/>
        <a:p>
          <a:r>
            <a:rPr lang="tr-TR" dirty="0" smtClean="0"/>
            <a:t>Değerlendirme (</a:t>
          </a:r>
          <a:r>
            <a:rPr lang="tr-TR" dirty="0" err="1" smtClean="0"/>
            <a:t>Due</a:t>
          </a:r>
          <a:r>
            <a:rPr lang="tr-TR" dirty="0" smtClean="0"/>
            <a:t> </a:t>
          </a:r>
          <a:r>
            <a:rPr lang="tr-TR" dirty="0" err="1" smtClean="0"/>
            <a:t>Dilligence</a:t>
          </a:r>
          <a:r>
            <a:rPr lang="tr-TR" dirty="0" smtClean="0"/>
            <a:t>) Süreci</a:t>
          </a:r>
          <a:endParaRPr lang="en-US" dirty="0"/>
        </a:p>
      </dgm:t>
    </dgm:pt>
    <dgm:pt modelId="{2257DFEE-2C97-42F6-AD07-52D49FD9F815}" type="parTrans" cxnId="{75EBBD1B-CE08-4B89-96CE-40053B72F6B5}">
      <dgm:prSet/>
      <dgm:spPr/>
      <dgm:t>
        <a:bodyPr/>
        <a:lstStyle/>
        <a:p>
          <a:endParaRPr lang="en-US"/>
        </a:p>
      </dgm:t>
    </dgm:pt>
    <dgm:pt modelId="{E5351A30-1315-4799-ACF4-B6835A5B17E6}" type="sibTrans" cxnId="{75EBBD1B-CE08-4B89-96CE-40053B72F6B5}">
      <dgm:prSet/>
      <dgm:spPr/>
      <dgm:t>
        <a:bodyPr/>
        <a:lstStyle/>
        <a:p>
          <a:endParaRPr lang="en-US"/>
        </a:p>
      </dgm:t>
    </dgm:pt>
    <dgm:pt modelId="{F2A46B85-3D3E-4730-84A4-658B0375EB5D}">
      <dgm:prSet phldrT="[Metin]"/>
      <dgm:spPr/>
      <dgm:t>
        <a:bodyPr/>
        <a:lstStyle/>
        <a:p>
          <a:r>
            <a:rPr lang="tr-TR" dirty="0" smtClean="0"/>
            <a:t>Kapanış Süreci</a:t>
          </a:r>
          <a:endParaRPr lang="en-US" dirty="0"/>
        </a:p>
      </dgm:t>
    </dgm:pt>
    <dgm:pt modelId="{83096E3E-E08F-44F4-B1C6-41899F9E6896}" type="parTrans" cxnId="{28C6ADAE-EFF5-4DC5-BBC7-C932690E0D93}">
      <dgm:prSet/>
      <dgm:spPr/>
      <dgm:t>
        <a:bodyPr/>
        <a:lstStyle/>
        <a:p>
          <a:endParaRPr lang="en-US"/>
        </a:p>
      </dgm:t>
    </dgm:pt>
    <dgm:pt modelId="{B05FBBAC-979D-4019-9666-241B57F7289A}" type="sibTrans" cxnId="{28C6ADAE-EFF5-4DC5-BBC7-C932690E0D93}">
      <dgm:prSet/>
      <dgm:spPr/>
      <dgm:t>
        <a:bodyPr/>
        <a:lstStyle/>
        <a:p>
          <a:endParaRPr lang="en-US"/>
        </a:p>
      </dgm:t>
    </dgm:pt>
    <dgm:pt modelId="{0773C7E8-1004-40E5-B8F7-182F28F17C19}">
      <dgm:prSet phldrT="[Metin]"/>
      <dgm:spPr/>
      <dgm:t>
        <a:bodyPr/>
        <a:lstStyle/>
        <a:p>
          <a:r>
            <a:rPr lang="tr-TR" dirty="0" smtClean="0"/>
            <a:t>Proje Dokümanlarının Hazırlanması ve Müzakere Süreci</a:t>
          </a:r>
          <a:endParaRPr lang="en-US" dirty="0"/>
        </a:p>
      </dgm:t>
    </dgm:pt>
    <dgm:pt modelId="{78DA38A8-78FA-4285-8ABB-C96B55EE4A40}" type="parTrans" cxnId="{8E0DEE40-0B20-48F7-8B7C-96A1BB09A5C6}">
      <dgm:prSet/>
      <dgm:spPr/>
      <dgm:t>
        <a:bodyPr/>
        <a:lstStyle/>
        <a:p>
          <a:endParaRPr lang="en-US"/>
        </a:p>
      </dgm:t>
    </dgm:pt>
    <dgm:pt modelId="{F422B549-5D9B-4DB9-A380-13E307ECB248}" type="sibTrans" cxnId="{8E0DEE40-0B20-48F7-8B7C-96A1BB09A5C6}">
      <dgm:prSet/>
      <dgm:spPr/>
      <dgm:t>
        <a:bodyPr/>
        <a:lstStyle/>
        <a:p>
          <a:endParaRPr lang="en-US"/>
        </a:p>
      </dgm:t>
    </dgm:pt>
    <dgm:pt modelId="{2B94CEC9-E455-4AF8-813A-04FF39DCAB16}" type="pres">
      <dgm:prSet presAssocID="{FDEA1873-0352-4113-BF63-E281D64E0611}" presName="CompostProcess" presStyleCnt="0">
        <dgm:presLayoutVars>
          <dgm:dir/>
          <dgm:resizeHandles val="exact"/>
        </dgm:presLayoutVars>
      </dgm:prSet>
      <dgm:spPr/>
    </dgm:pt>
    <dgm:pt modelId="{80D2E3EE-D3B5-4BE0-825A-9D16844F54ED}" type="pres">
      <dgm:prSet presAssocID="{FDEA1873-0352-4113-BF63-E281D64E0611}" presName="arrow" presStyleLbl="bgShp" presStyleIdx="0" presStyleCnt="1"/>
      <dgm:spPr/>
    </dgm:pt>
    <dgm:pt modelId="{DB689DFB-E3D7-4E0C-A8AD-030B0917290C}" type="pres">
      <dgm:prSet presAssocID="{FDEA1873-0352-4113-BF63-E281D64E0611}" presName="linearProcess" presStyleCnt="0"/>
      <dgm:spPr/>
    </dgm:pt>
    <dgm:pt modelId="{6C10FDAA-012A-40C1-9751-9AB4155AC56D}" type="pres">
      <dgm:prSet presAssocID="{AE26ABC9-580F-4165-B2E5-919BD1949615}" presName="textNode" presStyleLbl="node1" presStyleIdx="0" presStyleCnt="4">
        <dgm:presLayoutVars>
          <dgm:bulletEnabled val="1"/>
        </dgm:presLayoutVars>
      </dgm:prSet>
      <dgm:spPr/>
      <dgm:t>
        <a:bodyPr/>
        <a:lstStyle/>
        <a:p>
          <a:endParaRPr lang="en-US"/>
        </a:p>
      </dgm:t>
    </dgm:pt>
    <dgm:pt modelId="{F482294C-344D-40B7-8694-91ACFA34CC81}" type="pres">
      <dgm:prSet presAssocID="{3DC0A2C3-9FA7-46CD-89B7-C08B54B16335}" presName="sibTrans" presStyleCnt="0"/>
      <dgm:spPr/>
    </dgm:pt>
    <dgm:pt modelId="{0627AD83-19A6-413D-9EAA-BFB60B7EA6B7}" type="pres">
      <dgm:prSet presAssocID="{EA65F0CA-7A0E-453C-8819-2E89C62CE7D2}" presName="textNode" presStyleLbl="node1" presStyleIdx="1" presStyleCnt="4">
        <dgm:presLayoutVars>
          <dgm:bulletEnabled val="1"/>
        </dgm:presLayoutVars>
      </dgm:prSet>
      <dgm:spPr/>
      <dgm:t>
        <a:bodyPr/>
        <a:lstStyle/>
        <a:p>
          <a:endParaRPr lang="en-US"/>
        </a:p>
      </dgm:t>
    </dgm:pt>
    <dgm:pt modelId="{C49F31AD-96BB-43BB-A5F5-690BCABABB54}" type="pres">
      <dgm:prSet presAssocID="{E5351A30-1315-4799-ACF4-B6835A5B17E6}" presName="sibTrans" presStyleCnt="0"/>
      <dgm:spPr/>
    </dgm:pt>
    <dgm:pt modelId="{1ACB20E4-BCC5-40F2-ABC2-3E79970904FF}" type="pres">
      <dgm:prSet presAssocID="{0773C7E8-1004-40E5-B8F7-182F28F17C19}" presName="textNode" presStyleLbl="node1" presStyleIdx="2" presStyleCnt="4">
        <dgm:presLayoutVars>
          <dgm:bulletEnabled val="1"/>
        </dgm:presLayoutVars>
      </dgm:prSet>
      <dgm:spPr/>
      <dgm:t>
        <a:bodyPr/>
        <a:lstStyle/>
        <a:p>
          <a:endParaRPr lang="en-US"/>
        </a:p>
      </dgm:t>
    </dgm:pt>
    <dgm:pt modelId="{4E6751D2-ADB7-448A-9A4E-A52D47A72231}" type="pres">
      <dgm:prSet presAssocID="{F422B549-5D9B-4DB9-A380-13E307ECB248}" presName="sibTrans" presStyleCnt="0"/>
      <dgm:spPr/>
    </dgm:pt>
    <dgm:pt modelId="{C2347431-961B-437D-8363-2049CE1F7394}" type="pres">
      <dgm:prSet presAssocID="{F2A46B85-3D3E-4730-84A4-658B0375EB5D}" presName="textNode" presStyleLbl="node1" presStyleIdx="3" presStyleCnt="4">
        <dgm:presLayoutVars>
          <dgm:bulletEnabled val="1"/>
        </dgm:presLayoutVars>
      </dgm:prSet>
      <dgm:spPr/>
      <dgm:t>
        <a:bodyPr/>
        <a:lstStyle/>
        <a:p>
          <a:endParaRPr lang="en-US"/>
        </a:p>
      </dgm:t>
    </dgm:pt>
  </dgm:ptLst>
  <dgm:cxnLst>
    <dgm:cxn modelId="{520529F6-7FD8-423D-BAF2-37370C51B222}" type="presOf" srcId="{EA65F0CA-7A0E-453C-8819-2E89C62CE7D2}" destId="{0627AD83-19A6-413D-9EAA-BFB60B7EA6B7}" srcOrd="0" destOrd="0" presId="urn:microsoft.com/office/officeart/2005/8/layout/hProcess9"/>
    <dgm:cxn modelId="{8E0DEE40-0B20-48F7-8B7C-96A1BB09A5C6}" srcId="{FDEA1873-0352-4113-BF63-E281D64E0611}" destId="{0773C7E8-1004-40E5-B8F7-182F28F17C19}" srcOrd="2" destOrd="0" parTransId="{78DA38A8-78FA-4285-8ABB-C96B55EE4A40}" sibTransId="{F422B549-5D9B-4DB9-A380-13E307ECB248}"/>
    <dgm:cxn modelId="{28C6ADAE-EFF5-4DC5-BBC7-C932690E0D93}" srcId="{FDEA1873-0352-4113-BF63-E281D64E0611}" destId="{F2A46B85-3D3E-4730-84A4-658B0375EB5D}" srcOrd="3" destOrd="0" parTransId="{83096E3E-E08F-44F4-B1C6-41899F9E6896}" sibTransId="{B05FBBAC-979D-4019-9666-241B57F7289A}"/>
    <dgm:cxn modelId="{06F502A1-39B8-4E9E-AC11-836A44518690}" srcId="{FDEA1873-0352-4113-BF63-E281D64E0611}" destId="{AE26ABC9-580F-4165-B2E5-919BD1949615}" srcOrd="0" destOrd="0" parTransId="{B042A766-0C06-41FA-AD4C-AFEBBD92522B}" sibTransId="{3DC0A2C3-9FA7-46CD-89B7-C08B54B16335}"/>
    <dgm:cxn modelId="{75EBBD1B-CE08-4B89-96CE-40053B72F6B5}" srcId="{FDEA1873-0352-4113-BF63-E281D64E0611}" destId="{EA65F0CA-7A0E-453C-8819-2E89C62CE7D2}" srcOrd="1" destOrd="0" parTransId="{2257DFEE-2C97-42F6-AD07-52D49FD9F815}" sibTransId="{E5351A30-1315-4799-ACF4-B6835A5B17E6}"/>
    <dgm:cxn modelId="{1DD2D0DA-DD18-49F4-8B68-0DD79ACE8999}" type="presOf" srcId="{FDEA1873-0352-4113-BF63-E281D64E0611}" destId="{2B94CEC9-E455-4AF8-813A-04FF39DCAB16}" srcOrd="0" destOrd="0" presId="urn:microsoft.com/office/officeart/2005/8/layout/hProcess9"/>
    <dgm:cxn modelId="{57EC0524-F4CF-445E-BEE8-65A09652EBB2}" type="presOf" srcId="{0773C7E8-1004-40E5-B8F7-182F28F17C19}" destId="{1ACB20E4-BCC5-40F2-ABC2-3E79970904FF}" srcOrd="0" destOrd="0" presId="urn:microsoft.com/office/officeart/2005/8/layout/hProcess9"/>
    <dgm:cxn modelId="{E8307071-5341-4573-AE1A-ABD1B458AA99}" type="presOf" srcId="{F2A46B85-3D3E-4730-84A4-658B0375EB5D}" destId="{C2347431-961B-437D-8363-2049CE1F7394}" srcOrd="0" destOrd="0" presId="urn:microsoft.com/office/officeart/2005/8/layout/hProcess9"/>
    <dgm:cxn modelId="{F49D7753-F2E0-46E5-BF8F-2CF707EFC174}" type="presOf" srcId="{AE26ABC9-580F-4165-B2E5-919BD1949615}" destId="{6C10FDAA-012A-40C1-9751-9AB4155AC56D}" srcOrd="0" destOrd="0" presId="urn:microsoft.com/office/officeart/2005/8/layout/hProcess9"/>
    <dgm:cxn modelId="{E035729B-9675-476B-997C-FECCA55EFD7E}" type="presParOf" srcId="{2B94CEC9-E455-4AF8-813A-04FF39DCAB16}" destId="{80D2E3EE-D3B5-4BE0-825A-9D16844F54ED}" srcOrd="0" destOrd="0" presId="urn:microsoft.com/office/officeart/2005/8/layout/hProcess9"/>
    <dgm:cxn modelId="{152226B9-FA3A-41F6-99F0-36B31F6F2C44}" type="presParOf" srcId="{2B94CEC9-E455-4AF8-813A-04FF39DCAB16}" destId="{DB689DFB-E3D7-4E0C-A8AD-030B0917290C}" srcOrd="1" destOrd="0" presId="urn:microsoft.com/office/officeart/2005/8/layout/hProcess9"/>
    <dgm:cxn modelId="{844B2BF8-116B-43B9-8CCB-37818C16C6FC}" type="presParOf" srcId="{DB689DFB-E3D7-4E0C-A8AD-030B0917290C}" destId="{6C10FDAA-012A-40C1-9751-9AB4155AC56D}" srcOrd="0" destOrd="0" presId="urn:microsoft.com/office/officeart/2005/8/layout/hProcess9"/>
    <dgm:cxn modelId="{00479C57-7A6E-4F1F-B429-E71B0DCC2EFB}" type="presParOf" srcId="{DB689DFB-E3D7-4E0C-A8AD-030B0917290C}" destId="{F482294C-344D-40B7-8694-91ACFA34CC81}" srcOrd="1" destOrd="0" presId="urn:microsoft.com/office/officeart/2005/8/layout/hProcess9"/>
    <dgm:cxn modelId="{69DC127A-1DDB-47F9-A1CA-CCE41DCC96C5}" type="presParOf" srcId="{DB689DFB-E3D7-4E0C-A8AD-030B0917290C}" destId="{0627AD83-19A6-413D-9EAA-BFB60B7EA6B7}" srcOrd="2" destOrd="0" presId="urn:microsoft.com/office/officeart/2005/8/layout/hProcess9"/>
    <dgm:cxn modelId="{0C76E089-B3C1-4C48-AD8F-7D1D82C1E261}" type="presParOf" srcId="{DB689DFB-E3D7-4E0C-A8AD-030B0917290C}" destId="{C49F31AD-96BB-43BB-A5F5-690BCABABB54}" srcOrd="3" destOrd="0" presId="urn:microsoft.com/office/officeart/2005/8/layout/hProcess9"/>
    <dgm:cxn modelId="{EBB98055-2DF3-4341-B94C-5B0F391E7FC5}" type="presParOf" srcId="{DB689DFB-E3D7-4E0C-A8AD-030B0917290C}" destId="{1ACB20E4-BCC5-40F2-ABC2-3E79970904FF}" srcOrd="4" destOrd="0" presId="urn:microsoft.com/office/officeart/2005/8/layout/hProcess9"/>
    <dgm:cxn modelId="{C10DCFDE-B89F-4B1B-9999-5E828F49AB0B}" type="presParOf" srcId="{DB689DFB-E3D7-4E0C-A8AD-030B0917290C}" destId="{4E6751D2-ADB7-448A-9A4E-A52D47A72231}" srcOrd="5" destOrd="0" presId="urn:microsoft.com/office/officeart/2005/8/layout/hProcess9"/>
    <dgm:cxn modelId="{FA38F89A-812B-4B34-9A1E-640744C639D9}" type="presParOf" srcId="{DB689DFB-E3D7-4E0C-A8AD-030B0917290C}" destId="{C2347431-961B-437D-8363-2049CE1F7394}"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449351-4BEC-45F4-B573-54411BD84185}" type="doc">
      <dgm:prSet loTypeId="urn:microsoft.com/office/officeart/2005/8/layout/hierarchy2" loCatId="hierarchy" qsTypeId="urn:microsoft.com/office/officeart/2005/8/quickstyle/simple1" qsCatId="simple" csTypeId="urn:microsoft.com/office/officeart/2005/8/colors/accent2_2" csCatId="accent2" phldr="1"/>
      <dgm:spPr/>
      <dgm:t>
        <a:bodyPr/>
        <a:lstStyle/>
        <a:p>
          <a:endParaRPr lang="en-US"/>
        </a:p>
      </dgm:t>
    </dgm:pt>
    <dgm:pt modelId="{1473A910-A739-4717-A3D5-71A09FBFC56D}">
      <dgm:prSet phldrT="[Metin]"/>
      <dgm:spPr/>
      <dgm:t>
        <a:bodyPr/>
        <a:lstStyle/>
        <a:p>
          <a:r>
            <a:rPr lang="tr-TR" dirty="0" smtClean="0"/>
            <a:t>Taraflarca İmzalanabilecek Belgeler </a:t>
          </a:r>
          <a:endParaRPr lang="en-US" dirty="0"/>
        </a:p>
      </dgm:t>
    </dgm:pt>
    <dgm:pt modelId="{0F23AE7A-523F-437D-9A0F-B4A1B76D97CD}" type="parTrans" cxnId="{133A3A4B-3EBD-47AD-BD67-3297457236CD}">
      <dgm:prSet/>
      <dgm:spPr/>
      <dgm:t>
        <a:bodyPr/>
        <a:lstStyle/>
        <a:p>
          <a:endParaRPr lang="en-US"/>
        </a:p>
      </dgm:t>
    </dgm:pt>
    <dgm:pt modelId="{3CDE7C72-AA4C-49AF-B5F5-E1E9FD8B03E3}" type="sibTrans" cxnId="{133A3A4B-3EBD-47AD-BD67-3297457236CD}">
      <dgm:prSet/>
      <dgm:spPr/>
      <dgm:t>
        <a:bodyPr/>
        <a:lstStyle/>
        <a:p>
          <a:endParaRPr lang="en-US"/>
        </a:p>
      </dgm:t>
    </dgm:pt>
    <dgm:pt modelId="{6D5F914D-6046-4167-9EB1-2971546B0EBF}">
      <dgm:prSet phldrT="[Metin]"/>
      <dgm:spPr/>
      <dgm:t>
        <a:bodyPr/>
        <a:lstStyle/>
        <a:p>
          <a:r>
            <a:rPr lang="tr-TR" dirty="0" smtClean="0"/>
            <a:t>Mutabakat Anlaşması</a:t>
          </a:r>
          <a:endParaRPr lang="en-US" dirty="0"/>
        </a:p>
      </dgm:t>
    </dgm:pt>
    <dgm:pt modelId="{BCA97F6F-8918-4409-A8CC-42CBF2BA0205}" type="parTrans" cxnId="{0FE32BA6-9E71-4BA0-8C56-72FE2960E15C}">
      <dgm:prSet/>
      <dgm:spPr/>
      <dgm:t>
        <a:bodyPr/>
        <a:lstStyle/>
        <a:p>
          <a:endParaRPr lang="en-US"/>
        </a:p>
      </dgm:t>
    </dgm:pt>
    <dgm:pt modelId="{E260B20E-E28E-43B0-8DBD-776B268AA0D0}" type="sibTrans" cxnId="{0FE32BA6-9E71-4BA0-8C56-72FE2960E15C}">
      <dgm:prSet/>
      <dgm:spPr/>
      <dgm:t>
        <a:bodyPr/>
        <a:lstStyle/>
        <a:p>
          <a:endParaRPr lang="en-US"/>
        </a:p>
      </dgm:t>
    </dgm:pt>
    <dgm:pt modelId="{CA0AEDDB-EAF0-4419-8496-1A840E7C6BA4}">
      <dgm:prSet/>
      <dgm:spPr/>
      <dgm:t>
        <a:bodyPr/>
        <a:lstStyle/>
        <a:p>
          <a:r>
            <a:rPr lang="tr-TR" smtClean="0"/>
            <a:t>Niyet Mektubu</a:t>
          </a:r>
          <a:endParaRPr lang="tr-TR" dirty="0" smtClean="0"/>
        </a:p>
      </dgm:t>
    </dgm:pt>
    <dgm:pt modelId="{E73A021D-FCF5-4EBC-86DB-4EF8A16A5F73}" type="parTrans" cxnId="{374B4C94-0B06-4125-8637-FB325207FDFB}">
      <dgm:prSet/>
      <dgm:spPr/>
      <dgm:t>
        <a:bodyPr/>
        <a:lstStyle/>
        <a:p>
          <a:endParaRPr lang="en-US"/>
        </a:p>
      </dgm:t>
    </dgm:pt>
    <dgm:pt modelId="{802532F3-C29C-4001-97A4-80287CF0EB4C}" type="sibTrans" cxnId="{374B4C94-0B06-4125-8637-FB325207FDFB}">
      <dgm:prSet/>
      <dgm:spPr/>
      <dgm:t>
        <a:bodyPr/>
        <a:lstStyle/>
        <a:p>
          <a:endParaRPr lang="en-US"/>
        </a:p>
      </dgm:t>
    </dgm:pt>
    <dgm:pt modelId="{F7CF2F3E-D75E-4B28-BBE5-86B032A8B011}">
      <dgm:prSet/>
      <dgm:spPr/>
      <dgm:t>
        <a:bodyPr/>
        <a:lstStyle/>
        <a:p>
          <a:r>
            <a:rPr lang="tr-TR" smtClean="0"/>
            <a:t>Ön Protokol </a:t>
          </a:r>
          <a:endParaRPr lang="tr-TR" dirty="0" smtClean="0"/>
        </a:p>
      </dgm:t>
    </dgm:pt>
    <dgm:pt modelId="{4373AAFB-5413-4CB8-BDC5-95BDD524A3F9}" type="parTrans" cxnId="{D24A1785-0705-4D9E-8911-B2FD80706C8D}">
      <dgm:prSet/>
      <dgm:spPr/>
      <dgm:t>
        <a:bodyPr/>
        <a:lstStyle/>
        <a:p>
          <a:endParaRPr lang="en-US"/>
        </a:p>
      </dgm:t>
    </dgm:pt>
    <dgm:pt modelId="{1AF8573C-FF23-40DE-A65E-E77A5963C806}" type="sibTrans" cxnId="{D24A1785-0705-4D9E-8911-B2FD80706C8D}">
      <dgm:prSet/>
      <dgm:spPr/>
      <dgm:t>
        <a:bodyPr/>
        <a:lstStyle/>
        <a:p>
          <a:endParaRPr lang="en-US"/>
        </a:p>
      </dgm:t>
    </dgm:pt>
    <dgm:pt modelId="{9DD9E0BF-D285-47FE-A185-B9ADAF19EE18}" type="pres">
      <dgm:prSet presAssocID="{DC449351-4BEC-45F4-B573-54411BD84185}" presName="diagram" presStyleCnt="0">
        <dgm:presLayoutVars>
          <dgm:chPref val="1"/>
          <dgm:dir/>
          <dgm:animOne val="branch"/>
          <dgm:animLvl val="lvl"/>
          <dgm:resizeHandles val="exact"/>
        </dgm:presLayoutVars>
      </dgm:prSet>
      <dgm:spPr/>
      <dgm:t>
        <a:bodyPr/>
        <a:lstStyle/>
        <a:p>
          <a:endParaRPr lang="en-US"/>
        </a:p>
      </dgm:t>
    </dgm:pt>
    <dgm:pt modelId="{ED59F531-1EC8-48C0-8597-77C5EF95C5BF}" type="pres">
      <dgm:prSet presAssocID="{1473A910-A739-4717-A3D5-71A09FBFC56D}" presName="root1" presStyleCnt="0"/>
      <dgm:spPr/>
    </dgm:pt>
    <dgm:pt modelId="{327B6C42-1D56-46FA-B217-C2FA0EAABE84}" type="pres">
      <dgm:prSet presAssocID="{1473A910-A739-4717-A3D5-71A09FBFC56D}" presName="LevelOneTextNode" presStyleLbl="node0" presStyleIdx="0" presStyleCnt="1">
        <dgm:presLayoutVars>
          <dgm:chPref val="3"/>
        </dgm:presLayoutVars>
      </dgm:prSet>
      <dgm:spPr/>
      <dgm:t>
        <a:bodyPr/>
        <a:lstStyle/>
        <a:p>
          <a:endParaRPr lang="en-US"/>
        </a:p>
      </dgm:t>
    </dgm:pt>
    <dgm:pt modelId="{2C641F9E-CE15-40E2-918B-D918384FE3C4}" type="pres">
      <dgm:prSet presAssocID="{1473A910-A739-4717-A3D5-71A09FBFC56D}" presName="level2hierChild" presStyleCnt="0"/>
      <dgm:spPr/>
    </dgm:pt>
    <dgm:pt modelId="{A8FD29D7-AAD5-4D0B-87BD-4F92F873F6AC}" type="pres">
      <dgm:prSet presAssocID="{BCA97F6F-8918-4409-A8CC-42CBF2BA0205}" presName="conn2-1" presStyleLbl="parChTrans1D2" presStyleIdx="0" presStyleCnt="3"/>
      <dgm:spPr/>
      <dgm:t>
        <a:bodyPr/>
        <a:lstStyle/>
        <a:p>
          <a:endParaRPr lang="en-US"/>
        </a:p>
      </dgm:t>
    </dgm:pt>
    <dgm:pt modelId="{29DDA01F-1152-436F-BADA-3A871FD50DB8}" type="pres">
      <dgm:prSet presAssocID="{BCA97F6F-8918-4409-A8CC-42CBF2BA0205}" presName="connTx" presStyleLbl="parChTrans1D2" presStyleIdx="0" presStyleCnt="3"/>
      <dgm:spPr/>
      <dgm:t>
        <a:bodyPr/>
        <a:lstStyle/>
        <a:p>
          <a:endParaRPr lang="en-US"/>
        </a:p>
      </dgm:t>
    </dgm:pt>
    <dgm:pt modelId="{708729C3-5D4D-468B-8F6A-FDCA1CF6CEB8}" type="pres">
      <dgm:prSet presAssocID="{6D5F914D-6046-4167-9EB1-2971546B0EBF}" presName="root2" presStyleCnt="0"/>
      <dgm:spPr/>
    </dgm:pt>
    <dgm:pt modelId="{4D92CBBD-C6EE-424C-879A-FD58194FD79C}" type="pres">
      <dgm:prSet presAssocID="{6D5F914D-6046-4167-9EB1-2971546B0EBF}" presName="LevelTwoTextNode" presStyleLbl="node2" presStyleIdx="0" presStyleCnt="3">
        <dgm:presLayoutVars>
          <dgm:chPref val="3"/>
        </dgm:presLayoutVars>
      </dgm:prSet>
      <dgm:spPr/>
      <dgm:t>
        <a:bodyPr/>
        <a:lstStyle/>
        <a:p>
          <a:endParaRPr lang="en-US"/>
        </a:p>
      </dgm:t>
    </dgm:pt>
    <dgm:pt modelId="{028B6D82-997A-4F73-88AF-501804075F6F}" type="pres">
      <dgm:prSet presAssocID="{6D5F914D-6046-4167-9EB1-2971546B0EBF}" presName="level3hierChild" presStyleCnt="0"/>
      <dgm:spPr/>
    </dgm:pt>
    <dgm:pt modelId="{BA926066-EDC9-44BE-B3F2-3A8593990124}" type="pres">
      <dgm:prSet presAssocID="{E73A021D-FCF5-4EBC-86DB-4EF8A16A5F73}" presName="conn2-1" presStyleLbl="parChTrans1D2" presStyleIdx="1" presStyleCnt="3"/>
      <dgm:spPr/>
      <dgm:t>
        <a:bodyPr/>
        <a:lstStyle/>
        <a:p>
          <a:endParaRPr lang="en-US"/>
        </a:p>
      </dgm:t>
    </dgm:pt>
    <dgm:pt modelId="{F95AC4FA-91B1-4908-914F-9943DA9FBA6C}" type="pres">
      <dgm:prSet presAssocID="{E73A021D-FCF5-4EBC-86DB-4EF8A16A5F73}" presName="connTx" presStyleLbl="parChTrans1D2" presStyleIdx="1" presStyleCnt="3"/>
      <dgm:spPr/>
      <dgm:t>
        <a:bodyPr/>
        <a:lstStyle/>
        <a:p>
          <a:endParaRPr lang="en-US"/>
        </a:p>
      </dgm:t>
    </dgm:pt>
    <dgm:pt modelId="{35132C9F-4473-4AFE-8ABC-3D6E210EA87F}" type="pres">
      <dgm:prSet presAssocID="{CA0AEDDB-EAF0-4419-8496-1A840E7C6BA4}" presName="root2" presStyleCnt="0"/>
      <dgm:spPr/>
    </dgm:pt>
    <dgm:pt modelId="{6B99A063-7C72-4A2F-A20E-6FC971334A9F}" type="pres">
      <dgm:prSet presAssocID="{CA0AEDDB-EAF0-4419-8496-1A840E7C6BA4}" presName="LevelTwoTextNode" presStyleLbl="node2" presStyleIdx="1" presStyleCnt="3">
        <dgm:presLayoutVars>
          <dgm:chPref val="3"/>
        </dgm:presLayoutVars>
      </dgm:prSet>
      <dgm:spPr/>
      <dgm:t>
        <a:bodyPr/>
        <a:lstStyle/>
        <a:p>
          <a:endParaRPr lang="en-US"/>
        </a:p>
      </dgm:t>
    </dgm:pt>
    <dgm:pt modelId="{04A61228-31AA-481C-B4DC-77ACA1922FF1}" type="pres">
      <dgm:prSet presAssocID="{CA0AEDDB-EAF0-4419-8496-1A840E7C6BA4}" presName="level3hierChild" presStyleCnt="0"/>
      <dgm:spPr/>
    </dgm:pt>
    <dgm:pt modelId="{E9339559-D847-4450-A2A4-AA0FB8E64D81}" type="pres">
      <dgm:prSet presAssocID="{4373AAFB-5413-4CB8-BDC5-95BDD524A3F9}" presName="conn2-1" presStyleLbl="parChTrans1D2" presStyleIdx="2" presStyleCnt="3"/>
      <dgm:spPr/>
      <dgm:t>
        <a:bodyPr/>
        <a:lstStyle/>
        <a:p>
          <a:endParaRPr lang="en-US"/>
        </a:p>
      </dgm:t>
    </dgm:pt>
    <dgm:pt modelId="{1181B6EC-46CB-48D3-8BD9-5088BD365C78}" type="pres">
      <dgm:prSet presAssocID="{4373AAFB-5413-4CB8-BDC5-95BDD524A3F9}" presName="connTx" presStyleLbl="parChTrans1D2" presStyleIdx="2" presStyleCnt="3"/>
      <dgm:spPr/>
      <dgm:t>
        <a:bodyPr/>
        <a:lstStyle/>
        <a:p>
          <a:endParaRPr lang="en-US"/>
        </a:p>
      </dgm:t>
    </dgm:pt>
    <dgm:pt modelId="{3A57ABB7-4310-453A-9181-EDF40568E784}" type="pres">
      <dgm:prSet presAssocID="{F7CF2F3E-D75E-4B28-BBE5-86B032A8B011}" presName="root2" presStyleCnt="0"/>
      <dgm:spPr/>
    </dgm:pt>
    <dgm:pt modelId="{2E1F92A2-30BE-4348-84E2-EF1F4A3F81A0}" type="pres">
      <dgm:prSet presAssocID="{F7CF2F3E-D75E-4B28-BBE5-86B032A8B011}" presName="LevelTwoTextNode" presStyleLbl="node2" presStyleIdx="2" presStyleCnt="3">
        <dgm:presLayoutVars>
          <dgm:chPref val="3"/>
        </dgm:presLayoutVars>
      </dgm:prSet>
      <dgm:spPr/>
      <dgm:t>
        <a:bodyPr/>
        <a:lstStyle/>
        <a:p>
          <a:endParaRPr lang="en-US"/>
        </a:p>
      </dgm:t>
    </dgm:pt>
    <dgm:pt modelId="{9DF6C408-5DA7-4580-8BD1-8AB8AB170095}" type="pres">
      <dgm:prSet presAssocID="{F7CF2F3E-D75E-4B28-BBE5-86B032A8B011}" presName="level3hierChild" presStyleCnt="0"/>
      <dgm:spPr/>
    </dgm:pt>
  </dgm:ptLst>
  <dgm:cxnLst>
    <dgm:cxn modelId="{D00ADF06-F3D2-46A6-87D7-667E3F8ACE68}" type="presOf" srcId="{4373AAFB-5413-4CB8-BDC5-95BDD524A3F9}" destId="{1181B6EC-46CB-48D3-8BD9-5088BD365C78}" srcOrd="1" destOrd="0" presId="urn:microsoft.com/office/officeart/2005/8/layout/hierarchy2"/>
    <dgm:cxn modelId="{2E0CB1F4-CF15-4D7B-8B78-2C525FC88E86}" type="presOf" srcId="{1473A910-A739-4717-A3D5-71A09FBFC56D}" destId="{327B6C42-1D56-46FA-B217-C2FA0EAABE84}" srcOrd="0" destOrd="0" presId="urn:microsoft.com/office/officeart/2005/8/layout/hierarchy2"/>
    <dgm:cxn modelId="{E1D00828-2362-47F5-9F4A-9B861DBABBF6}" type="presOf" srcId="{CA0AEDDB-EAF0-4419-8496-1A840E7C6BA4}" destId="{6B99A063-7C72-4A2F-A20E-6FC971334A9F}" srcOrd="0" destOrd="0" presId="urn:microsoft.com/office/officeart/2005/8/layout/hierarchy2"/>
    <dgm:cxn modelId="{0FE32BA6-9E71-4BA0-8C56-72FE2960E15C}" srcId="{1473A910-A739-4717-A3D5-71A09FBFC56D}" destId="{6D5F914D-6046-4167-9EB1-2971546B0EBF}" srcOrd="0" destOrd="0" parTransId="{BCA97F6F-8918-4409-A8CC-42CBF2BA0205}" sibTransId="{E260B20E-E28E-43B0-8DBD-776B268AA0D0}"/>
    <dgm:cxn modelId="{C43FA623-8DF1-47E4-A3AE-00BF0A7A6118}" type="presOf" srcId="{BCA97F6F-8918-4409-A8CC-42CBF2BA0205}" destId="{29DDA01F-1152-436F-BADA-3A871FD50DB8}" srcOrd="1" destOrd="0" presId="urn:microsoft.com/office/officeart/2005/8/layout/hierarchy2"/>
    <dgm:cxn modelId="{0397EAD2-71CE-47DE-85B0-A2FC47A5AFB0}" type="presOf" srcId="{E73A021D-FCF5-4EBC-86DB-4EF8A16A5F73}" destId="{BA926066-EDC9-44BE-B3F2-3A8593990124}" srcOrd="0" destOrd="0" presId="urn:microsoft.com/office/officeart/2005/8/layout/hierarchy2"/>
    <dgm:cxn modelId="{F1035EED-1283-4E6E-B11A-6931D03F87BE}" type="presOf" srcId="{E73A021D-FCF5-4EBC-86DB-4EF8A16A5F73}" destId="{F95AC4FA-91B1-4908-914F-9943DA9FBA6C}" srcOrd="1" destOrd="0" presId="urn:microsoft.com/office/officeart/2005/8/layout/hierarchy2"/>
    <dgm:cxn modelId="{374B4C94-0B06-4125-8637-FB325207FDFB}" srcId="{1473A910-A739-4717-A3D5-71A09FBFC56D}" destId="{CA0AEDDB-EAF0-4419-8496-1A840E7C6BA4}" srcOrd="1" destOrd="0" parTransId="{E73A021D-FCF5-4EBC-86DB-4EF8A16A5F73}" sibTransId="{802532F3-C29C-4001-97A4-80287CF0EB4C}"/>
    <dgm:cxn modelId="{831845AF-BB14-411A-A93C-9248FE971A9D}" type="presOf" srcId="{F7CF2F3E-D75E-4B28-BBE5-86B032A8B011}" destId="{2E1F92A2-30BE-4348-84E2-EF1F4A3F81A0}" srcOrd="0" destOrd="0" presId="urn:microsoft.com/office/officeart/2005/8/layout/hierarchy2"/>
    <dgm:cxn modelId="{EB924C3C-0A44-4576-8A37-EED0BAB03900}" type="presOf" srcId="{BCA97F6F-8918-4409-A8CC-42CBF2BA0205}" destId="{A8FD29D7-AAD5-4D0B-87BD-4F92F873F6AC}" srcOrd="0" destOrd="0" presId="urn:microsoft.com/office/officeart/2005/8/layout/hierarchy2"/>
    <dgm:cxn modelId="{3C950D72-46AA-46AF-9531-9AFC9F30FA15}" type="presOf" srcId="{6D5F914D-6046-4167-9EB1-2971546B0EBF}" destId="{4D92CBBD-C6EE-424C-879A-FD58194FD79C}" srcOrd="0" destOrd="0" presId="urn:microsoft.com/office/officeart/2005/8/layout/hierarchy2"/>
    <dgm:cxn modelId="{D24A1785-0705-4D9E-8911-B2FD80706C8D}" srcId="{1473A910-A739-4717-A3D5-71A09FBFC56D}" destId="{F7CF2F3E-D75E-4B28-BBE5-86B032A8B011}" srcOrd="2" destOrd="0" parTransId="{4373AAFB-5413-4CB8-BDC5-95BDD524A3F9}" sibTransId="{1AF8573C-FF23-40DE-A65E-E77A5963C806}"/>
    <dgm:cxn modelId="{B107E728-B5D5-4486-86C6-23F37C8E6B1A}" type="presOf" srcId="{4373AAFB-5413-4CB8-BDC5-95BDD524A3F9}" destId="{E9339559-D847-4450-A2A4-AA0FB8E64D81}" srcOrd="0" destOrd="0" presId="urn:microsoft.com/office/officeart/2005/8/layout/hierarchy2"/>
    <dgm:cxn modelId="{133A3A4B-3EBD-47AD-BD67-3297457236CD}" srcId="{DC449351-4BEC-45F4-B573-54411BD84185}" destId="{1473A910-A739-4717-A3D5-71A09FBFC56D}" srcOrd="0" destOrd="0" parTransId="{0F23AE7A-523F-437D-9A0F-B4A1B76D97CD}" sibTransId="{3CDE7C72-AA4C-49AF-B5F5-E1E9FD8B03E3}"/>
    <dgm:cxn modelId="{4E952186-1996-4ED4-9830-0AAEA1323E5E}" type="presOf" srcId="{DC449351-4BEC-45F4-B573-54411BD84185}" destId="{9DD9E0BF-D285-47FE-A185-B9ADAF19EE18}" srcOrd="0" destOrd="0" presId="urn:microsoft.com/office/officeart/2005/8/layout/hierarchy2"/>
    <dgm:cxn modelId="{D68E982C-C9D5-4473-A61D-2D9F0C471B57}" type="presParOf" srcId="{9DD9E0BF-D285-47FE-A185-B9ADAF19EE18}" destId="{ED59F531-1EC8-48C0-8597-77C5EF95C5BF}" srcOrd="0" destOrd="0" presId="urn:microsoft.com/office/officeart/2005/8/layout/hierarchy2"/>
    <dgm:cxn modelId="{9E30416F-239A-4CD1-8E7D-82D531F1B351}" type="presParOf" srcId="{ED59F531-1EC8-48C0-8597-77C5EF95C5BF}" destId="{327B6C42-1D56-46FA-B217-C2FA0EAABE84}" srcOrd="0" destOrd="0" presId="urn:microsoft.com/office/officeart/2005/8/layout/hierarchy2"/>
    <dgm:cxn modelId="{5F1B2445-14CF-4AE5-8C2E-F51594E8EE7F}" type="presParOf" srcId="{ED59F531-1EC8-48C0-8597-77C5EF95C5BF}" destId="{2C641F9E-CE15-40E2-918B-D918384FE3C4}" srcOrd="1" destOrd="0" presId="urn:microsoft.com/office/officeart/2005/8/layout/hierarchy2"/>
    <dgm:cxn modelId="{04F1DD15-7744-4F46-B694-F5A0CB63E6A1}" type="presParOf" srcId="{2C641F9E-CE15-40E2-918B-D918384FE3C4}" destId="{A8FD29D7-AAD5-4D0B-87BD-4F92F873F6AC}" srcOrd="0" destOrd="0" presId="urn:microsoft.com/office/officeart/2005/8/layout/hierarchy2"/>
    <dgm:cxn modelId="{38767456-35E1-4541-B2E9-103A685B99F9}" type="presParOf" srcId="{A8FD29D7-AAD5-4D0B-87BD-4F92F873F6AC}" destId="{29DDA01F-1152-436F-BADA-3A871FD50DB8}" srcOrd="0" destOrd="0" presId="urn:microsoft.com/office/officeart/2005/8/layout/hierarchy2"/>
    <dgm:cxn modelId="{41C05217-4955-417F-AC91-3012397FD202}" type="presParOf" srcId="{2C641F9E-CE15-40E2-918B-D918384FE3C4}" destId="{708729C3-5D4D-468B-8F6A-FDCA1CF6CEB8}" srcOrd="1" destOrd="0" presId="urn:microsoft.com/office/officeart/2005/8/layout/hierarchy2"/>
    <dgm:cxn modelId="{602D4C94-4EA5-4281-B217-D3E42BBAF1BF}" type="presParOf" srcId="{708729C3-5D4D-468B-8F6A-FDCA1CF6CEB8}" destId="{4D92CBBD-C6EE-424C-879A-FD58194FD79C}" srcOrd="0" destOrd="0" presId="urn:microsoft.com/office/officeart/2005/8/layout/hierarchy2"/>
    <dgm:cxn modelId="{6A2FCA33-E203-47A3-8BDF-45F13DD9F892}" type="presParOf" srcId="{708729C3-5D4D-468B-8F6A-FDCA1CF6CEB8}" destId="{028B6D82-997A-4F73-88AF-501804075F6F}" srcOrd="1" destOrd="0" presId="urn:microsoft.com/office/officeart/2005/8/layout/hierarchy2"/>
    <dgm:cxn modelId="{54FCB20D-7771-403B-8175-860526A8B1D7}" type="presParOf" srcId="{2C641F9E-CE15-40E2-918B-D918384FE3C4}" destId="{BA926066-EDC9-44BE-B3F2-3A8593990124}" srcOrd="2" destOrd="0" presId="urn:microsoft.com/office/officeart/2005/8/layout/hierarchy2"/>
    <dgm:cxn modelId="{EC1AC5AD-8F8F-44B0-8193-E10355DB8E3E}" type="presParOf" srcId="{BA926066-EDC9-44BE-B3F2-3A8593990124}" destId="{F95AC4FA-91B1-4908-914F-9943DA9FBA6C}" srcOrd="0" destOrd="0" presId="urn:microsoft.com/office/officeart/2005/8/layout/hierarchy2"/>
    <dgm:cxn modelId="{F99BC755-AACC-4E8B-88D1-203127746178}" type="presParOf" srcId="{2C641F9E-CE15-40E2-918B-D918384FE3C4}" destId="{35132C9F-4473-4AFE-8ABC-3D6E210EA87F}" srcOrd="3" destOrd="0" presId="urn:microsoft.com/office/officeart/2005/8/layout/hierarchy2"/>
    <dgm:cxn modelId="{0C54D3B2-08B5-4A7C-9429-69E4D5AE974C}" type="presParOf" srcId="{35132C9F-4473-4AFE-8ABC-3D6E210EA87F}" destId="{6B99A063-7C72-4A2F-A20E-6FC971334A9F}" srcOrd="0" destOrd="0" presId="urn:microsoft.com/office/officeart/2005/8/layout/hierarchy2"/>
    <dgm:cxn modelId="{C8A3209A-A8E3-4C1F-BA17-EE43003ED05A}" type="presParOf" srcId="{35132C9F-4473-4AFE-8ABC-3D6E210EA87F}" destId="{04A61228-31AA-481C-B4DC-77ACA1922FF1}" srcOrd="1" destOrd="0" presId="urn:microsoft.com/office/officeart/2005/8/layout/hierarchy2"/>
    <dgm:cxn modelId="{68689FA5-53F9-4082-974A-CF4382960313}" type="presParOf" srcId="{2C641F9E-CE15-40E2-918B-D918384FE3C4}" destId="{E9339559-D847-4450-A2A4-AA0FB8E64D81}" srcOrd="4" destOrd="0" presId="urn:microsoft.com/office/officeart/2005/8/layout/hierarchy2"/>
    <dgm:cxn modelId="{C7D7929B-DFB4-469A-BB9E-CA38E5063162}" type="presParOf" srcId="{E9339559-D847-4450-A2A4-AA0FB8E64D81}" destId="{1181B6EC-46CB-48D3-8BD9-5088BD365C78}" srcOrd="0" destOrd="0" presId="urn:microsoft.com/office/officeart/2005/8/layout/hierarchy2"/>
    <dgm:cxn modelId="{EED10AFA-DAF0-4194-895D-D431914CA05C}" type="presParOf" srcId="{2C641F9E-CE15-40E2-918B-D918384FE3C4}" destId="{3A57ABB7-4310-453A-9181-EDF40568E784}" srcOrd="5" destOrd="0" presId="urn:microsoft.com/office/officeart/2005/8/layout/hierarchy2"/>
    <dgm:cxn modelId="{F165CADF-6005-4918-812F-2D593F609E3F}" type="presParOf" srcId="{3A57ABB7-4310-453A-9181-EDF40568E784}" destId="{2E1F92A2-30BE-4348-84E2-EF1F4A3F81A0}" srcOrd="0" destOrd="0" presId="urn:microsoft.com/office/officeart/2005/8/layout/hierarchy2"/>
    <dgm:cxn modelId="{16B6A29B-0BB3-4AD9-B799-72468F692E5A}" type="presParOf" srcId="{3A57ABB7-4310-453A-9181-EDF40568E784}" destId="{9DF6C408-5DA7-4580-8BD1-8AB8AB17009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F2573E-F1E8-4B6D-AA0B-39099691D5BC}"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66F65F6D-D7CE-462D-9066-F28EFE104F63}">
      <dgm:prSet phldrT="[Metin]" custT="1"/>
      <dgm:spPr/>
      <dgm:t>
        <a:bodyPr/>
        <a:lstStyle/>
        <a:p>
          <a:r>
            <a:rPr lang="tr-TR" sz="1600" dirty="0" smtClean="0"/>
            <a:t>Değerlendirme Yaklaşımları</a:t>
          </a:r>
          <a:endParaRPr lang="en-US" sz="1600" dirty="0"/>
        </a:p>
      </dgm:t>
    </dgm:pt>
    <dgm:pt modelId="{64A5631F-9671-46F3-A0E1-F09A59A9D44E}" type="parTrans" cxnId="{5E0E9720-3DCE-49FB-ABA2-8440DF7F255E}">
      <dgm:prSet/>
      <dgm:spPr/>
      <dgm:t>
        <a:bodyPr/>
        <a:lstStyle/>
        <a:p>
          <a:endParaRPr lang="en-US"/>
        </a:p>
      </dgm:t>
    </dgm:pt>
    <dgm:pt modelId="{506F2B75-6FAF-4500-86C9-75C96699294D}" type="sibTrans" cxnId="{5E0E9720-3DCE-49FB-ABA2-8440DF7F255E}">
      <dgm:prSet/>
      <dgm:spPr/>
      <dgm:t>
        <a:bodyPr/>
        <a:lstStyle/>
        <a:p>
          <a:endParaRPr lang="en-US"/>
        </a:p>
      </dgm:t>
    </dgm:pt>
    <dgm:pt modelId="{2589D207-3E4C-4628-9E45-4317780516FB}">
      <dgm:prSet phldrT="[Metin]" custT="1"/>
      <dgm:spPr/>
      <dgm:t>
        <a:bodyPr/>
        <a:lstStyle/>
        <a:p>
          <a:r>
            <a:rPr lang="tr-TR" sz="1600" dirty="0" smtClean="0"/>
            <a:t>Hukuki Değerlendirme </a:t>
          </a:r>
          <a:endParaRPr lang="en-US" sz="1600" dirty="0"/>
        </a:p>
      </dgm:t>
    </dgm:pt>
    <dgm:pt modelId="{FBC87C07-1734-4760-A6A0-AD715BAA1290}" type="parTrans" cxnId="{F592CFEC-B976-4F3F-83E8-82D0662F340F}">
      <dgm:prSet/>
      <dgm:spPr/>
      <dgm:t>
        <a:bodyPr/>
        <a:lstStyle/>
        <a:p>
          <a:endParaRPr lang="en-US"/>
        </a:p>
      </dgm:t>
    </dgm:pt>
    <dgm:pt modelId="{2387D650-EA7D-4974-8567-486849180F4B}" type="sibTrans" cxnId="{F592CFEC-B976-4F3F-83E8-82D0662F340F}">
      <dgm:prSet/>
      <dgm:spPr/>
      <dgm:t>
        <a:bodyPr/>
        <a:lstStyle/>
        <a:p>
          <a:endParaRPr lang="en-US"/>
        </a:p>
      </dgm:t>
    </dgm:pt>
    <dgm:pt modelId="{0017164F-7A48-4C13-BE26-DBEC24DF6471}">
      <dgm:prSet phldrT="[Metin]" custT="1"/>
      <dgm:spPr/>
      <dgm:t>
        <a:bodyPr/>
        <a:lstStyle/>
        <a:p>
          <a:r>
            <a:rPr lang="tr-TR" sz="1600" dirty="0" smtClean="0"/>
            <a:t>Teknik Değerlendirme</a:t>
          </a:r>
          <a:endParaRPr lang="en-US" sz="1600" dirty="0"/>
        </a:p>
      </dgm:t>
    </dgm:pt>
    <dgm:pt modelId="{EBC15F6F-071A-4FD3-842B-2545069CBC1E}" type="sibTrans" cxnId="{E5C9DB02-A44E-4505-88B7-3952D4CD83CE}">
      <dgm:prSet/>
      <dgm:spPr/>
      <dgm:t>
        <a:bodyPr/>
        <a:lstStyle/>
        <a:p>
          <a:endParaRPr lang="en-US"/>
        </a:p>
      </dgm:t>
    </dgm:pt>
    <dgm:pt modelId="{8D414A28-E739-4C74-B373-5ADB542906E2}" type="parTrans" cxnId="{E5C9DB02-A44E-4505-88B7-3952D4CD83CE}">
      <dgm:prSet/>
      <dgm:spPr/>
      <dgm:t>
        <a:bodyPr/>
        <a:lstStyle/>
        <a:p>
          <a:endParaRPr lang="en-US"/>
        </a:p>
      </dgm:t>
    </dgm:pt>
    <dgm:pt modelId="{AE63409F-4B6A-4941-B0D9-5925371699CD}">
      <dgm:prSet phldrT="[Metin]" custT="1"/>
      <dgm:spPr/>
      <dgm:t>
        <a:bodyPr/>
        <a:lstStyle/>
        <a:p>
          <a:r>
            <a:rPr lang="tr-TR" sz="1600" dirty="0" smtClean="0"/>
            <a:t>Finansal Değerlendirme</a:t>
          </a:r>
          <a:endParaRPr lang="en-US" sz="1600" dirty="0"/>
        </a:p>
      </dgm:t>
    </dgm:pt>
    <dgm:pt modelId="{F55B612F-944A-49BB-9109-12C42A33D775}" type="parTrans" cxnId="{BB05E63F-BA22-4FC2-8F1B-31C28E506E29}">
      <dgm:prSet/>
      <dgm:spPr/>
      <dgm:t>
        <a:bodyPr/>
        <a:lstStyle/>
        <a:p>
          <a:endParaRPr lang="en-US"/>
        </a:p>
      </dgm:t>
    </dgm:pt>
    <dgm:pt modelId="{36EE570B-3A14-4454-A898-E70D9251CB53}" type="sibTrans" cxnId="{BB05E63F-BA22-4FC2-8F1B-31C28E506E29}">
      <dgm:prSet/>
      <dgm:spPr/>
      <dgm:t>
        <a:bodyPr/>
        <a:lstStyle/>
        <a:p>
          <a:endParaRPr lang="en-US"/>
        </a:p>
      </dgm:t>
    </dgm:pt>
    <dgm:pt modelId="{AA3BDDE9-2DE2-4E18-BA60-6397D4811E0F}" type="pres">
      <dgm:prSet presAssocID="{57F2573E-F1E8-4B6D-AA0B-39099691D5BC}" presName="hierChild1" presStyleCnt="0">
        <dgm:presLayoutVars>
          <dgm:chPref val="1"/>
          <dgm:dir/>
          <dgm:animOne val="branch"/>
          <dgm:animLvl val="lvl"/>
          <dgm:resizeHandles/>
        </dgm:presLayoutVars>
      </dgm:prSet>
      <dgm:spPr/>
      <dgm:t>
        <a:bodyPr/>
        <a:lstStyle/>
        <a:p>
          <a:endParaRPr lang="en-US"/>
        </a:p>
      </dgm:t>
    </dgm:pt>
    <dgm:pt modelId="{61C88549-BABF-4F41-AFC0-1C49FB536F7B}" type="pres">
      <dgm:prSet presAssocID="{66F65F6D-D7CE-462D-9066-F28EFE104F63}" presName="hierRoot1" presStyleCnt="0"/>
      <dgm:spPr/>
    </dgm:pt>
    <dgm:pt modelId="{84525F8C-B7D6-462C-B640-45D13AABD9C7}" type="pres">
      <dgm:prSet presAssocID="{66F65F6D-D7CE-462D-9066-F28EFE104F63}" presName="composite" presStyleCnt="0"/>
      <dgm:spPr/>
    </dgm:pt>
    <dgm:pt modelId="{37D31B40-8216-4C88-A236-8F646804282D}" type="pres">
      <dgm:prSet presAssocID="{66F65F6D-D7CE-462D-9066-F28EFE104F63}" presName="background" presStyleLbl="node0" presStyleIdx="0" presStyleCnt="1"/>
      <dgm:spPr/>
    </dgm:pt>
    <dgm:pt modelId="{27B9125B-1E05-4005-B4C0-C1AC58BE1665}" type="pres">
      <dgm:prSet presAssocID="{66F65F6D-D7CE-462D-9066-F28EFE104F63}" presName="text" presStyleLbl="fgAcc0" presStyleIdx="0" presStyleCnt="1" custScaleX="312970" custScaleY="95707">
        <dgm:presLayoutVars>
          <dgm:chPref val="3"/>
        </dgm:presLayoutVars>
      </dgm:prSet>
      <dgm:spPr/>
      <dgm:t>
        <a:bodyPr/>
        <a:lstStyle/>
        <a:p>
          <a:endParaRPr lang="en-US"/>
        </a:p>
      </dgm:t>
    </dgm:pt>
    <dgm:pt modelId="{DEE489BA-CE09-476F-BBF8-341772B38014}" type="pres">
      <dgm:prSet presAssocID="{66F65F6D-D7CE-462D-9066-F28EFE104F63}" presName="hierChild2" presStyleCnt="0"/>
      <dgm:spPr/>
    </dgm:pt>
    <dgm:pt modelId="{DEACDD76-D36A-4EEF-853D-12CE69F444EC}" type="pres">
      <dgm:prSet presAssocID="{FBC87C07-1734-4760-A6A0-AD715BAA1290}" presName="Name10" presStyleLbl="parChTrans1D2" presStyleIdx="0" presStyleCnt="3"/>
      <dgm:spPr/>
      <dgm:t>
        <a:bodyPr/>
        <a:lstStyle/>
        <a:p>
          <a:endParaRPr lang="en-US"/>
        </a:p>
      </dgm:t>
    </dgm:pt>
    <dgm:pt modelId="{E96E3669-6FB5-48D7-9E92-F8D0A9398852}" type="pres">
      <dgm:prSet presAssocID="{2589D207-3E4C-4628-9E45-4317780516FB}" presName="hierRoot2" presStyleCnt="0"/>
      <dgm:spPr/>
    </dgm:pt>
    <dgm:pt modelId="{228A37B3-A1D6-41B2-8A0D-76CF0773880B}" type="pres">
      <dgm:prSet presAssocID="{2589D207-3E4C-4628-9E45-4317780516FB}" presName="composite2" presStyleCnt="0"/>
      <dgm:spPr/>
    </dgm:pt>
    <dgm:pt modelId="{7E648122-0D8A-4728-ACC8-546F6D01DACC}" type="pres">
      <dgm:prSet presAssocID="{2589D207-3E4C-4628-9E45-4317780516FB}" presName="background2" presStyleLbl="node2" presStyleIdx="0" presStyleCnt="3"/>
      <dgm:spPr/>
    </dgm:pt>
    <dgm:pt modelId="{890BF9C3-159C-4F6B-A5F5-B735B3DAFE32}" type="pres">
      <dgm:prSet presAssocID="{2589D207-3E4C-4628-9E45-4317780516FB}" presName="text2" presStyleLbl="fgAcc2" presStyleIdx="0" presStyleCnt="3" custScaleX="139069" custScaleY="94433" custLinFactNeighborX="-42453" custLinFactNeighborY="1364">
        <dgm:presLayoutVars>
          <dgm:chPref val="3"/>
        </dgm:presLayoutVars>
      </dgm:prSet>
      <dgm:spPr/>
      <dgm:t>
        <a:bodyPr/>
        <a:lstStyle/>
        <a:p>
          <a:endParaRPr lang="en-US"/>
        </a:p>
      </dgm:t>
    </dgm:pt>
    <dgm:pt modelId="{EF6E54CE-E5E3-46F3-BE72-DB102D0EECDC}" type="pres">
      <dgm:prSet presAssocID="{2589D207-3E4C-4628-9E45-4317780516FB}" presName="hierChild3" presStyleCnt="0"/>
      <dgm:spPr/>
    </dgm:pt>
    <dgm:pt modelId="{33D46C19-AA45-4C91-B054-CD0889145BD1}" type="pres">
      <dgm:prSet presAssocID="{F55B612F-944A-49BB-9109-12C42A33D775}" presName="Name10" presStyleLbl="parChTrans1D2" presStyleIdx="1" presStyleCnt="3"/>
      <dgm:spPr/>
      <dgm:t>
        <a:bodyPr/>
        <a:lstStyle/>
        <a:p>
          <a:endParaRPr lang="en-US"/>
        </a:p>
      </dgm:t>
    </dgm:pt>
    <dgm:pt modelId="{9A6007E8-2BBE-4117-969D-D5D4A635DF31}" type="pres">
      <dgm:prSet presAssocID="{AE63409F-4B6A-4941-B0D9-5925371699CD}" presName="hierRoot2" presStyleCnt="0"/>
      <dgm:spPr/>
    </dgm:pt>
    <dgm:pt modelId="{F756C261-8899-47C3-9701-4A8ACB3F921D}" type="pres">
      <dgm:prSet presAssocID="{AE63409F-4B6A-4941-B0D9-5925371699CD}" presName="composite2" presStyleCnt="0"/>
      <dgm:spPr/>
    </dgm:pt>
    <dgm:pt modelId="{F730B94E-1B14-4154-ACB8-38750E011FD6}" type="pres">
      <dgm:prSet presAssocID="{AE63409F-4B6A-4941-B0D9-5925371699CD}" presName="background2" presStyleLbl="node2" presStyleIdx="1" presStyleCnt="3"/>
      <dgm:spPr/>
    </dgm:pt>
    <dgm:pt modelId="{BF303F4D-909A-4DDF-BA64-BD2847A560B5}" type="pres">
      <dgm:prSet presAssocID="{AE63409F-4B6A-4941-B0D9-5925371699CD}" presName="text2" presStyleLbl="fgAcc2" presStyleIdx="1" presStyleCnt="3" custScaleX="133980" custScaleY="97669" custLinFactNeighborX="-8989" custLinFactNeighborY="1365">
        <dgm:presLayoutVars>
          <dgm:chPref val="3"/>
        </dgm:presLayoutVars>
      </dgm:prSet>
      <dgm:spPr/>
      <dgm:t>
        <a:bodyPr/>
        <a:lstStyle/>
        <a:p>
          <a:endParaRPr lang="en-US"/>
        </a:p>
      </dgm:t>
    </dgm:pt>
    <dgm:pt modelId="{6FAA7D17-C1A5-4604-A660-C256CF8216EE}" type="pres">
      <dgm:prSet presAssocID="{AE63409F-4B6A-4941-B0D9-5925371699CD}" presName="hierChild3" presStyleCnt="0"/>
      <dgm:spPr/>
    </dgm:pt>
    <dgm:pt modelId="{8739EC0E-3556-4ECE-BD77-66B3CA8045AE}" type="pres">
      <dgm:prSet presAssocID="{8D414A28-E739-4C74-B373-5ADB542906E2}" presName="Name10" presStyleLbl="parChTrans1D2" presStyleIdx="2" presStyleCnt="3"/>
      <dgm:spPr/>
      <dgm:t>
        <a:bodyPr/>
        <a:lstStyle/>
        <a:p>
          <a:endParaRPr lang="en-US"/>
        </a:p>
      </dgm:t>
    </dgm:pt>
    <dgm:pt modelId="{3898289C-471E-4AFB-8E48-82BDA190B4CB}" type="pres">
      <dgm:prSet presAssocID="{0017164F-7A48-4C13-BE26-DBEC24DF6471}" presName="hierRoot2" presStyleCnt="0"/>
      <dgm:spPr/>
    </dgm:pt>
    <dgm:pt modelId="{6DA8592C-5C7B-4DB7-BDA3-54D5658D55AA}" type="pres">
      <dgm:prSet presAssocID="{0017164F-7A48-4C13-BE26-DBEC24DF6471}" presName="composite2" presStyleCnt="0"/>
      <dgm:spPr/>
    </dgm:pt>
    <dgm:pt modelId="{D77F2BF6-1469-40C0-AFC9-89822AA57A09}" type="pres">
      <dgm:prSet presAssocID="{0017164F-7A48-4C13-BE26-DBEC24DF6471}" presName="background2" presStyleLbl="node2" presStyleIdx="2" presStyleCnt="3"/>
      <dgm:spPr/>
    </dgm:pt>
    <dgm:pt modelId="{2428D1B5-2445-40C8-99E0-E164A7561E59}" type="pres">
      <dgm:prSet presAssocID="{0017164F-7A48-4C13-BE26-DBEC24DF6471}" presName="text2" presStyleLbl="fgAcc2" presStyleIdx="2" presStyleCnt="3" custScaleX="122223" custScaleY="97724" custLinFactNeighborX="73126">
        <dgm:presLayoutVars>
          <dgm:chPref val="3"/>
        </dgm:presLayoutVars>
      </dgm:prSet>
      <dgm:spPr/>
      <dgm:t>
        <a:bodyPr/>
        <a:lstStyle/>
        <a:p>
          <a:endParaRPr lang="en-US"/>
        </a:p>
      </dgm:t>
    </dgm:pt>
    <dgm:pt modelId="{AF19F4FC-035A-423D-ACF8-D8F4ED934095}" type="pres">
      <dgm:prSet presAssocID="{0017164F-7A48-4C13-BE26-DBEC24DF6471}" presName="hierChild3" presStyleCnt="0"/>
      <dgm:spPr/>
    </dgm:pt>
  </dgm:ptLst>
  <dgm:cxnLst>
    <dgm:cxn modelId="{F8F9A346-6213-4A52-BCD8-49A9F5FF50E5}" type="presOf" srcId="{57F2573E-F1E8-4B6D-AA0B-39099691D5BC}" destId="{AA3BDDE9-2DE2-4E18-BA60-6397D4811E0F}" srcOrd="0" destOrd="0" presId="urn:microsoft.com/office/officeart/2005/8/layout/hierarchy1"/>
    <dgm:cxn modelId="{E5C9DB02-A44E-4505-88B7-3952D4CD83CE}" srcId="{66F65F6D-D7CE-462D-9066-F28EFE104F63}" destId="{0017164F-7A48-4C13-BE26-DBEC24DF6471}" srcOrd="2" destOrd="0" parTransId="{8D414A28-E739-4C74-B373-5ADB542906E2}" sibTransId="{EBC15F6F-071A-4FD3-842B-2545069CBC1E}"/>
    <dgm:cxn modelId="{ECD5B44C-B781-49F8-BE21-68655641BA78}" type="presOf" srcId="{F55B612F-944A-49BB-9109-12C42A33D775}" destId="{33D46C19-AA45-4C91-B054-CD0889145BD1}" srcOrd="0" destOrd="0" presId="urn:microsoft.com/office/officeart/2005/8/layout/hierarchy1"/>
    <dgm:cxn modelId="{CFE75EEF-10DD-4BD0-9E3A-922A59042A5F}" type="presOf" srcId="{FBC87C07-1734-4760-A6A0-AD715BAA1290}" destId="{DEACDD76-D36A-4EEF-853D-12CE69F444EC}" srcOrd="0" destOrd="0" presId="urn:microsoft.com/office/officeart/2005/8/layout/hierarchy1"/>
    <dgm:cxn modelId="{5E0E9720-3DCE-49FB-ABA2-8440DF7F255E}" srcId="{57F2573E-F1E8-4B6D-AA0B-39099691D5BC}" destId="{66F65F6D-D7CE-462D-9066-F28EFE104F63}" srcOrd="0" destOrd="0" parTransId="{64A5631F-9671-46F3-A0E1-F09A59A9D44E}" sibTransId="{506F2B75-6FAF-4500-86C9-75C96699294D}"/>
    <dgm:cxn modelId="{F592CFEC-B976-4F3F-83E8-82D0662F340F}" srcId="{66F65F6D-D7CE-462D-9066-F28EFE104F63}" destId="{2589D207-3E4C-4628-9E45-4317780516FB}" srcOrd="0" destOrd="0" parTransId="{FBC87C07-1734-4760-A6A0-AD715BAA1290}" sibTransId="{2387D650-EA7D-4974-8567-486849180F4B}"/>
    <dgm:cxn modelId="{3BF8AE55-04DF-4383-B662-BD46718DCABA}" type="presOf" srcId="{0017164F-7A48-4C13-BE26-DBEC24DF6471}" destId="{2428D1B5-2445-40C8-99E0-E164A7561E59}" srcOrd="0" destOrd="0" presId="urn:microsoft.com/office/officeart/2005/8/layout/hierarchy1"/>
    <dgm:cxn modelId="{BB05E63F-BA22-4FC2-8F1B-31C28E506E29}" srcId="{66F65F6D-D7CE-462D-9066-F28EFE104F63}" destId="{AE63409F-4B6A-4941-B0D9-5925371699CD}" srcOrd="1" destOrd="0" parTransId="{F55B612F-944A-49BB-9109-12C42A33D775}" sibTransId="{36EE570B-3A14-4454-A898-E70D9251CB53}"/>
    <dgm:cxn modelId="{8B37040F-9515-41BD-A9C5-5F86FA553782}" type="presOf" srcId="{8D414A28-E739-4C74-B373-5ADB542906E2}" destId="{8739EC0E-3556-4ECE-BD77-66B3CA8045AE}" srcOrd="0" destOrd="0" presId="urn:microsoft.com/office/officeart/2005/8/layout/hierarchy1"/>
    <dgm:cxn modelId="{510DBCD3-47E7-4886-BB1C-21F74C323320}" type="presOf" srcId="{66F65F6D-D7CE-462D-9066-F28EFE104F63}" destId="{27B9125B-1E05-4005-B4C0-C1AC58BE1665}" srcOrd="0" destOrd="0" presId="urn:microsoft.com/office/officeart/2005/8/layout/hierarchy1"/>
    <dgm:cxn modelId="{6B74481E-DC84-46D9-A1DE-D5ACF6E016BB}" type="presOf" srcId="{AE63409F-4B6A-4941-B0D9-5925371699CD}" destId="{BF303F4D-909A-4DDF-BA64-BD2847A560B5}" srcOrd="0" destOrd="0" presId="urn:microsoft.com/office/officeart/2005/8/layout/hierarchy1"/>
    <dgm:cxn modelId="{4200C6B3-3064-4F09-BE61-4DF9E7A2E076}" type="presOf" srcId="{2589D207-3E4C-4628-9E45-4317780516FB}" destId="{890BF9C3-159C-4F6B-A5F5-B735B3DAFE32}" srcOrd="0" destOrd="0" presId="urn:microsoft.com/office/officeart/2005/8/layout/hierarchy1"/>
    <dgm:cxn modelId="{6FC2EAD8-0497-47C0-93CE-E974459E670C}" type="presParOf" srcId="{AA3BDDE9-2DE2-4E18-BA60-6397D4811E0F}" destId="{61C88549-BABF-4F41-AFC0-1C49FB536F7B}" srcOrd="0" destOrd="0" presId="urn:microsoft.com/office/officeart/2005/8/layout/hierarchy1"/>
    <dgm:cxn modelId="{0B0825D9-567F-4931-8C19-2EA035FCDBCF}" type="presParOf" srcId="{61C88549-BABF-4F41-AFC0-1C49FB536F7B}" destId="{84525F8C-B7D6-462C-B640-45D13AABD9C7}" srcOrd="0" destOrd="0" presId="urn:microsoft.com/office/officeart/2005/8/layout/hierarchy1"/>
    <dgm:cxn modelId="{06EB3E9B-F57F-48F3-AFA6-F1979EAA8641}" type="presParOf" srcId="{84525F8C-B7D6-462C-B640-45D13AABD9C7}" destId="{37D31B40-8216-4C88-A236-8F646804282D}" srcOrd="0" destOrd="0" presId="urn:microsoft.com/office/officeart/2005/8/layout/hierarchy1"/>
    <dgm:cxn modelId="{6198329C-A285-4E33-846A-F50B6E60CA6C}" type="presParOf" srcId="{84525F8C-B7D6-462C-B640-45D13AABD9C7}" destId="{27B9125B-1E05-4005-B4C0-C1AC58BE1665}" srcOrd="1" destOrd="0" presId="urn:microsoft.com/office/officeart/2005/8/layout/hierarchy1"/>
    <dgm:cxn modelId="{03AA7C60-9A30-4B45-B2E4-7C89096D8095}" type="presParOf" srcId="{61C88549-BABF-4F41-AFC0-1C49FB536F7B}" destId="{DEE489BA-CE09-476F-BBF8-341772B38014}" srcOrd="1" destOrd="0" presId="urn:microsoft.com/office/officeart/2005/8/layout/hierarchy1"/>
    <dgm:cxn modelId="{D362F0C6-B8C6-4883-A138-AC0C139DD273}" type="presParOf" srcId="{DEE489BA-CE09-476F-BBF8-341772B38014}" destId="{DEACDD76-D36A-4EEF-853D-12CE69F444EC}" srcOrd="0" destOrd="0" presId="urn:microsoft.com/office/officeart/2005/8/layout/hierarchy1"/>
    <dgm:cxn modelId="{4331FBA5-D4A4-4D88-B42E-47592D6DBD99}" type="presParOf" srcId="{DEE489BA-CE09-476F-BBF8-341772B38014}" destId="{E96E3669-6FB5-48D7-9E92-F8D0A9398852}" srcOrd="1" destOrd="0" presId="urn:microsoft.com/office/officeart/2005/8/layout/hierarchy1"/>
    <dgm:cxn modelId="{AEEBB58E-E237-4AE2-AFE1-5493D18A0773}" type="presParOf" srcId="{E96E3669-6FB5-48D7-9E92-F8D0A9398852}" destId="{228A37B3-A1D6-41B2-8A0D-76CF0773880B}" srcOrd="0" destOrd="0" presId="urn:microsoft.com/office/officeart/2005/8/layout/hierarchy1"/>
    <dgm:cxn modelId="{E001803E-F78C-4853-94F4-26A9AD3E9250}" type="presParOf" srcId="{228A37B3-A1D6-41B2-8A0D-76CF0773880B}" destId="{7E648122-0D8A-4728-ACC8-546F6D01DACC}" srcOrd="0" destOrd="0" presId="urn:microsoft.com/office/officeart/2005/8/layout/hierarchy1"/>
    <dgm:cxn modelId="{D410746B-7FB6-4D78-ABA9-7CCA6B3B5E58}" type="presParOf" srcId="{228A37B3-A1D6-41B2-8A0D-76CF0773880B}" destId="{890BF9C3-159C-4F6B-A5F5-B735B3DAFE32}" srcOrd="1" destOrd="0" presId="urn:microsoft.com/office/officeart/2005/8/layout/hierarchy1"/>
    <dgm:cxn modelId="{15A910D8-4F3D-4396-BA4A-446F1F65DF66}" type="presParOf" srcId="{E96E3669-6FB5-48D7-9E92-F8D0A9398852}" destId="{EF6E54CE-E5E3-46F3-BE72-DB102D0EECDC}" srcOrd="1" destOrd="0" presId="urn:microsoft.com/office/officeart/2005/8/layout/hierarchy1"/>
    <dgm:cxn modelId="{AF42C4F4-4F56-4590-AEE3-3EBE489474B2}" type="presParOf" srcId="{DEE489BA-CE09-476F-BBF8-341772B38014}" destId="{33D46C19-AA45-4C91-B054-CD0889145BD1}" srcOrd="2" destOrd="0" presId="urn:microsoft.com/office/officeart/2005/8/layout/hierarchy1"/>
    <dgm:cxn modelId="{7758D38A-DF6D-48F6-ACBE-5F1CCFB33A12}" type="presParOf" srcId="{DEE489BA-CE09-476F-BBF8-341772B38014}" destId="{9A6007E8-2BBE-4117-969D-D5D4A635DF31}" srcOrd="3" destOrd="0" presId="urn:microsoft.com/office/officeart/2005/8/layout/hierarchy1"/>
    <dgm:cxn modelId="{DD7B090B-1E1F-41D3-B576-7CCB7A97B5EC}" type="presParOf" srcId="{9A6007E8-2BBE-4117-969D-D5D4A635DF31}" destId="{F756C261-8899-47C3-9701-4A8ACB3F921D}" srcOrd="0" destOrd="0" presId="urn:microsoft.com/office/officeart/2005/8/layout/hierarchy1"/>
    <dgm:cxn modelId="{D696F205-EF32-4EAA-B7C9-1A44D7F9A33E}" type="presParOf" srcId="{F756C261-8899-47C3-9701-4A8ACB3F921D}" destId="{F730B94E-1B14-4154-ACB8-38750E011FD6}" srcOrd="0" destOrd="0" presId="urn:microsoft.com/office/officeart/2005/8/layout/hierarchy1"/>
    <dgm:cxn modelId="{4BF9FAB5-8ADD-4288-8E8E-C4A9FE2195B1}" type="presParOf" srcId="{F756C261-8899-47C3-9701-4A8ACB3F921D}" destId="{BF303F4D-909A-4DDF-BA64-BD2847A560B5}" srcOrd="1" destOrd="0" presId="urn:microsoft.com/office/officeart/2005/8/layout/hierarchy1"/>
    <dgm:cxn modelId="{4C2F91F7-7F1B-4552-A213-9F9A6A6834C7}" type="presParOf" srcId="{9A6007E8-2BBE-4117-969D-D5D4A635DF31}" destId="{6FAA7D17-C1A5-4604-A660-C256CF8216EE}" srcOrd="1" destOrd="0" presId="urn:microsoft.com/office/officeart/2005/8/layout/hierarchy1"/>
    <dgm:cxn modelId="{5A5135DE-C511-4CD3-A97C-683BC23D3105}" type="presParOf" srcId="{DEE489BA-CE09-476F-BBF8-341772B38014}" destId="{8739EC0E-3556-4ECE-BD77-66B3CA8045AE}" srcOrd="4" destOrd="0" presId="urn:microsoft.com/office/officeart/2005/8/layout/hierarchy1"/>
    <dgm:cxn modelId="{B8D14EFD-BC09-40E6-BB94-C624E7868271}" type="presParOf" srcId="{DEE489BA-CE09-476F-BBF8-341772B38014}" destId="{3898289C-471E-4AFB-8E48-82BDA190B4CB}" srcOrd="5" destOrd="0" presId="urn:microsoft.com/office/officeart/2005/8/layout/hierarchy1"/>
    <dgm:cxn modelId="{400CFA06-7F28-4DE7-AD9E-C66054CB7C48}" type="presParOf" srcId="{3898289C-471E-4AFB-8E48-82BDA190B4CB}" destId="{6DA8592C-5C7B-4DB7-BDA3-54D5658D55AA}" srcOrd="0" destOrd="0" presId="urn:microsoft.com/office/officeart/2005/8/layout/hierarchy1"/>
    <dgm:cxn modelId="{D7DFE5D0-7A5D-488F-9AA5-E3634DB31AA5}" type="presParOf" srcId="{6DA8592C-5C7B-4DB7-BDA3-54D5658D55AA}" destId="{D77F2BF6-1469-40C0-AFC9-89822AA57A09}" srcOrd="0" destOrd="0" presId="urn:microsoft.com/office/officeart/2005/8/layout/hierarchy1"/>
    <dgm:cxn modelId="{5D8E75CB-3ED2-4125-9F0F-286D93771902}" type="presParOf" srcId="{6DA8592C-5C7B-4DB7-BDA3-54D5658D55AA}" destId="{2428D1B5-2445-40C8-99E0-E164A7561E59}" srcOrd="1" destOrd="0" presId="urn:microsoft.com/office/officeart/2005/8/layout/hierarchy1"/>
    <dgm:cxn modelId="{E746C3AD-DA85-474F-B1F5-1CACE4B15A01}" type="presParOf" srcId="{3898289C-471E-4AFB-8E48-82BDA190B4CB}" destId="{AF19F4FC-035A-423D-ACF8-D8F4ED93409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99F610-D5A0-4260-B138-DC714B617E26}" type="doc">
      <dgm:prSet loTypeId="urn:microsoft.com/office/officeart/2011/layout/CircleProcess#1" loCatId="process" qsTypeId="urn:microsoft.com/office/officeart/2005/8/quickstyle/simple1" qsCatId="simple" csTypeId="urn:microsoft.com/office/officeart/2005/8/colors/accent2_1" csCatId="accent2" phldr="1"/>
      <dgm:spPr/>
      <dgm:t>
        <a:bodyPr/>
        <a:lstStyle/>
        <a:p>
          <a:endParaRPr lang="en-US"/>
        </a:p>
      </dgm:t>
    </dgm:pt>
    <dgm:pt modelId="{58A251F2-02A9-4001-A8A0-8C9D1CC3E1D9}">
      <dgm:prSet phldrT="[Metin]"/>
      <dgm:spPr/>
      <dgm:t>
        <a:bodyPr/>
        <a:lstStyle/>
        <a:p>
          <a:r>
            <a:rPr lang="tr-TR" dirty="0" smtClean="0"/>
            <a:t>Genel Kurul Kararının Alınması ve Yatırım Tutarının Ödenmesi</a:t>
          </a:r>
          <a:endParaRPr lang="en-US" dirty="0"/>
        </a:p>
      </dgm:t>
    </dgm:pt>
    <dgm:pt modelId="{18E7FADC-B591-4374-8183-80FBFB92293C}" type="parTrans" cxnId="{086B68E2-3E28-43C8-9FCF-F8221EE95376}">
      <dgm:prSet/>
      <dgm:spPr/>
      <dgm:t>
        <a:bodyPr/>
        <a:lstStyle/>
        <a:p>
          <a:endParaRPr lang="en-US"/>
        </a:p>
      </dgm:t>
    </dgm:pt>
    <dgm:pt modelId="{414BCBBF-3440-4005-B1BA-CE7D7001CA8E}" type="sibTrans" cxnId="{086B68E2-3E28-43C8-9FCF-F8221EE95376}">
      <dgm:prSet/>
      <dgm:spPr/>
      <dgm:t>
        <a:bodyPr/>
        <a:lstStyle/>
        <a:p>
          <a:endParaRPr lang="en-US"/>
        </a:p>
      </dgm:t>
    </dgm:pt>
    <dgm:pt modelId="{C0F1E2B4-79E5-48BA-A1A8-FDA223AA3FDC}">
      <dgm:prSet phldrT="[Metin]"/>
      <dgm:spPr/>
      <dgm:t>
        <a:bodyPr/>
        <a:lstStyle/>
        <a:p>
          <a:r>
            <a:rPr lang="tr-TR" dirty="0" smtClean="0"/>
            <a:t>Ticaret Siciline Tescil Başvurusu Yapılması </a:t>
          </a:r>
          <a:endParaRPr lang="en-US" dirty="0"/>
        </a:p>
      </dgm:t>
    </dgm:pt>
    <dgm:pt modelId="{8989E25E-1249-4086-8349-7B6ED93BBA79}" type="parTrans" cxnId="{3AB06955-87E9-4C6A-A5D6-184811B8EEBB}">
      <dgm:prSet/>
      <dgm:spPr/>
      <dgm:t>
        <a:bodyPr/>
        <a:lstStyle/>
        <a:p>
          <a:endParaRPr lang="en-US"/>
        </a:p>
      </dgm:t>
    </dgm:pt>
    <dgm:pt modelId="{836A0DA1-F9FE-40C8-B46C-4D0593901EE3}" type="sibTrans" cxnId="{3AB06955-87E9-4C6A-A5D6-184811B8EEBB}">
      <dgm:prSet/>
      <dgm:spPr/>
      <dgm:t>
        <a:bodyPr/>
        <a:lstStyle/>
        <a:p>
          <a:endParaRPr lang="en-US"/>
        </a:p>
      </dgm:t>
    </dgm:pt>
    <dgm:pt modelId="{0BE009B6-B43D-414A-9B6E-FB942DC20526}">
      <dgm:prSet phldrT="[Metin]"/>
      <dgm:spPr/>
      <dgm:t>
        <a:bodyPr/>
        <a:lstStyle/>
        <a:p>
          <a:r>
            <a:rPr lang="tr-TR" dirty="0" smtClean="0"/>
            <a:t>Yatırım Açısından Kurucu Olan Tescilin Tamamlanması</a:t>
          </a:r>
          <a:endParaRPr lang="en-US" dirty="0"/>
        </a:p>
      </dgm:t>
    </dgm:pt>
    <dgm:pt modelId="{423DF9B3-0507-4159-A9A5-16B02FE4E980}" type="parTrans" cxnId="{21CE4C7C-B785-4A37-BE76-DBF9D93173DC}">
      <dgm:prSet/>
      <dgm:spPr/>
      <dgm:t>
        <a:bodyPr/>
        <a:lstStyle/>
        <a:p>
          <a:endParaRPr lang="en-US"/>
        </a:p>
      </dgm:t>
    </dgm:pt>
    <dgm:pt modelId="{128E1320-4FD5-4D26-AF67-235827552995}" type="sibTrans" cxnId="{21CE4C7C-B785-4A37-BE76-DBF9D93173DC}">
      <dgm:prSet/>
      <dgm:spPr/>
      <dgm:t>
        <a:bodyPr/>
        <a:lstStyle/>
        <a:p>
          <a:endParaRPr lang="en-US"/>
        </a:p>
      </dgm:t>
    </dgm:pt>
    <dgm:pt modelId="{1C3928B4-62A0-4DC0-A940-47D5AD0B43F2}" type="pres">
      <dgm:prSet presAssocID="{4899F610-D5A0-4260-B138-DC714B617E26}" presName="Name0" presStyleCnt="0">
        <dgm:presLayoutVars>
          <dgm:chMax val="11"/>
          <dgm:chPref val="11"/>
          <dgm:dir/>
          <dgm:resizeHandles/>
        </dgm:presLayoutVars>
      </dgm:prSet>
      <dgm:spPr/>
      <dgm:t>
        <a:bodyPr/>
        <a:lstStyle/>
        <a:p>
          <a:endParaRPr lang="en-US"/>
        </a:p>
      </dgm:t>
    </dgm:pt>
    <dgm:pt modelId="{7CF5527C-CE8D-4BF6-B1BA-F6C07777A710}" type="pres">
      <dgm:prSet presAssocID="{0BE009B6-B43D-414A-9B6E-FB942DC20526}" presName="Accent3" presStyleCnt="0"/>
      <dgm:spPr/>
    </dgm:pt>
    <dgm:pt modelId="{66D46DDC-715C-4BFC-B55D-25AB8BBC2964}" type="pres">
      <dgm:prSet presAssocID="{0BE009B6-B43D-414A-9B6E-FB942DC20526}" presName="Accent" presStyleLbl="node1" presStyleIdx="0" presStyleCnt="3"/>
      <dgm:spPr/>
    </dgm:pt>
    <dgm:pt modelId="{2D584BC6-F180-43AD-A4D8-D3BF6CED9C90}" type="pres">
      <dgm:prSet presAssocID="{0BE009B6-B43D-414A-9B6E-FB942DC20526}" presName="ParentBackground3" presStyleCnt="0"/>
      <dgm:spPr/>
    </dgm:pt>
    <dgm:pt modelId="{E895919C-D2EE-4440-9F5B-2BC3FD74E1A6}" type="pres">
      <dgm:prSet presAssocID="{0BE009B6-B43D-414A-9B6E-FB942DC20526}" presName="ParentBackground" presStyleLbl="fgAcc1" presStyleIdx="0" presStyleCnt="3"/>
      <dgm:spPr/>
      <dgm:t>
        <a:bodyPr/>
        <a:lstStyle/>
        <a:p>
          <a:endParaRPr lang="en-US"/>
        </a:p>
      </dgm:t>
    </dgm:pt>
    <dgm:pt modelId="{908B8FFE-6931-4F8D-8FD3-8C596CCA8EF0}" type="pres">
      <dgm:prSet presAssocID="{0BE009B6-B43D-414A-9B6E-FB942DC20526}" presName="Parent3" presStyleLbl="revTx" presStyleIdx="0" presStyleCnt="0">
        <dgm:presLayoutVars>
          <dgm:chMax val="1"/>
          <dgm:chPref val="1"/>
          <dgm:bulletEnabled val="1"/>
        </dgm:presLayoutVars>
      </dgm:prSet>
      <dgm:spPr/>
      <dgm:t>
        <a:bodyPr/>
        <a:lstStyle/>
        <a:p>
          <a:endParaRPr lang="en-US"/>
        </a:p>
      </dgm:t>
    </dgm:pt>
    <dgm:pt modelId="{317EC5C3-144A-4C11-953B-563C53639B6C}" type="pres">
      <dgm:prSet presAssocID="{C0F1E2B4-79E5-48BA-A1A8-FDA223AA3FDC}" presName="Accent2" presStyleCnt="0"/>
      <dgm:spPr/>
    </dgm:pt>
    <dgm:pt modelId="{58FCE639-1E9E-4D41-898D-6DAE91E17138}" type="pres">
      <dgm:prSet presAssocID="{C0F1E2B4-79E5-48BA-A1A8-FDA223AA3FDC}" presName="Accent" presStyleLbl="node1" presStyleIdx="1" presStyleCnt="3"/>
      <dgm:spPr/>
    </dgm:pt>
    <dgm:pt modelId="{0FA99370-EA70-4585-BA40-E2B92458EB40}" type="pres">
      <dgm:prSet presAssocID="{C0F1E2B4-79E5-48BA-A1A8-FDA223AA3FDC}" presName="ParentBackground2" presStyleCnt="0"/>
      <dgm:spPr/>
    </dgm:pt>
    <dgm:pt modelId="{EBA0F1D8-41D2-481F-B209-B13BF3E607E1}" type="pres">
      <dgm:prSet presAssocID="{C0F1E2B4-79E5-48BA-A1A8-FDA223AA3FDC}" presName="ParentBackground" presStyleLbl="fgAcc1" presStyleIdx="1" presStyleCnt="3"/>
      <dgm:spPr/>
      <dgm:t>
        <a:bodyPr/>
        <a:lstStyle/>
        <a:p>
          <a:endParaRPr lang="en-US"/>
        </a:p>
      </dgm:t>
    </dgm:pt>
    <dgm:pt modelId="{6395E36E-1157-451C-932A-3220F553CDE5}" type="pres">
      <dgm:prSet presAssocID="{C0F1E2B4-79E5-48BA-A1A8-FDA223AA3FDC}" presName="Parent2" presStyleLbl="revTx" presStyleIdx="0" presStyleCnt="0">
        <dgm:presLayoutVars>
          <dgm:chMax val="1"/>
          <dgm:chPref val="1"/>
          <dgm:bulletEnabled val="1"/>
        </dgm:presLayoutVars>
      </dgm:prSet>
      <dgm:spPr/>
      <dgm:t>
        <a:bodyPr/>
        <a:lstStyle/>
        <a:p>
          <a:endParaRPr lang="en-US"/>
        </a:p>
      </dgm:t>
    </dgm:pt>
    <dgm:pt modelId="{4D36BA90-63E2-43C2-AF99-967F1A1AFA95}" type="pres">
      <dgm:prSet presAssocID="{58A251F2-02A9-4001-A8A0-8C9D1CC3E1D9}" presName="Accent1" presStyleCnt="0"/>
      <dgm:spPr/>
    </dgm:pt>
    <dgm:pt modelId="{FEEFC488-5A70-4C0A-9FFA-D1CB576A6588}" type="pres">
      <dgm:prSet presAssocID="{58A251F2-02A9-4001-A8A0-8C9D1CC3E1D9}" presName="Accent" presStyleLbl="node1" presStyleIdx="2" presStyleCnt="3"/>
      <dgm:spPr/>
    </dgm:pt>
    <dgm:pt modelId="{9BF7DB3F-3658-4482-9A3C-A14921B00750}" type="pres">
      <dgm:prSet presAssocID="{58A251F2-02A9-4001-A8A0-8C9D1CC3E1D9}" presName="ParentBackground1" presStyleCnt="0"/>
      <dgm:spPr/>
    </dgm:pt>
    <dgm:pt modelId="{E6421668-BA0D-41C9-AD63-EE6A5A0933DE}" type="pres">
      <dgm:prSet presAssocID="{58A251F2-02A9-4001-A8A0-8C9D1CC3E1D9}" presName="ParentBackground" presStyleLbl="fgAcc1" presStyleIdx="2" presStyleCnt="3"/>
      <dgm:spPr/>
      <dgm:t>
        <a:bodyPr/>
        <a:lstStyle/>
        <a:p>
          <a:endParaRPr lang="en-US"/>
        </a:p>
      </dgm:t>
    </dgm:pt>
    <dgm:pt modelId="{895316DA-27D1-42D9-AB30-EFD53AE3568A}" type="pres">
      <dgm:prSet presAssocID="{58A251F2-02A9-4001-A8A0-8C9D1CC3E1D9}" presName="Parent1" presStyleLbl="revTx" presStyleIdx="0" presStyleCnt="0">
        <dgm:presLayoutVars>
          <dgm:chMax val="1"/>
          <dgm:chPref val="1"/>
          <dgm:bulletEnabled val="1"/>
        </dgm:presLayoutVars>
      </dgm:prSet>
      <dgm:spPr/>
      <dgm:t>
        <a:bodyPr/>
        <a:lstStyle/>
        <a:p>
          <a:endParaRPr lang="en-US"/>
        </a:p>
      </dgm:t>
    </dgm:pt>
  </dgm:ptLst>
  <dgm:cxnLst>
    <dgm:cxn modelId="{60C66F9C-419E-4B48-937A-B5E8C40AA8EF}" type="presOf" srcId="{0BE009B6-B43D-414A-9B6E-FB942DC20526}" destId="{908B8FFE-6931-4F8D-8FD3-8C596CCA8EF0}" srcOrd="1" destOrd="0" presId="urn:microsoft.com/office/officeart/2011/layout/CircleProcess#1"/>
    <dgm:cxn modelId="{E2195B30-AE48-4895-913A-54F50CFE9028}" type="presOf" srcId="{0BE009B6-B43D-414A-9B6E-FB942DC20526}" destId="{E895919C-D2EE-4440-9F5B-2BC3FD74E1A6}" srcOrd="0" destOrd="0" presId="urn:microsoft.com/office/officeart/2011/layout/CircleProcess#1"/>
    <dgm:cxn modelId="{BDBD50EB-813D-4868-BD6F-2193D820FB04}" type="presOf" srcId="{58A251F2-02A9-4001-A8A0-8C9D1CC3E1D9}" destId="{895316DA-27D1-42D9-AB30-EFD53AE3568A}" srcOrd="1" destOrd="0" presId="urn:microsoft.com/office/officeart/2011/layout/CircleProcess#1"/>
    <dgm:cxn modelId="{21CE4C7C-B785-4A37-BE76-DBF9D93173DC}" srcId="{4899F610-D5A0-4260-B138-DC714B617E26}" destId="{0BE009B6-B43D-414A-9B6E-FB942DC20526}" srcOrd="2" destOrd="0" parTransId="{423DF9B3-0507-4159-A9A5-16B02FE4E980}" sibTransId="{128E1320-4FD5-4D26-AF67-235827552995}"/>
    <dgm:cxn modelId="{AB1E772C-FD46-4998-8BCC-C37D2AC2B73B}" type="presOf" srcId="{C0F1E2B4-79E5-48BA-A1A8-FDA223AA3FDC}" destId="{6395E36E-1157-451C-932A-3220F553CDE5}" srcOrd="1" destOrd="0" presId="urn:microsoft.com/office/officeart/2011/layout/CircleProcess#1"/>
    <dgm:cxn modelId="{5C5F7103-6F4E-41CF-A218-B18331DCD498}" type="presOf" srcId="{58A251F2-02A9-4001-A8A0-8C9D1CC3E1D9}" destId="{E6421668-BA0D-41C9-AD63-EE6A5A0933DE}" srcOrd="0" destOrd="0" presId="urn:microsoft.com/office/officeart/2011/layout/CircleProcess#1"/>
    <dgm:cxn modelId="{3AB06955-87E9-4C6A-A5D6-184811B8EEBB}" srcId="{4899F610-D5A0-4260-B138-DC714B617E26}" destId="{C0F1E2B4-79E5-48BA-A1A8-FDA223AA3FDC}" srcOrd="1" destOrd="0" parTransId="{8989E25E-1249-4086-8349-7B6ED93BBA79}" sibTransId="{836A0DA1-F9FE-40C8-B46C-4D0593901EE3}"/>
    <dgm:cxn modelId="{F77A47F5-F18A-4541-92EF-270A3454330B}" type="presOf" srcId="{C0F1E2B4-79E5-48BA-A1A8-FDA223AA3FDC}" destId="{EBA0F1D8-41D2-481F-B209-B13BF3E607E1}" srcOrd="0" destOrd="0" presId="urn:microsoft.com/office/officeart/2011/layout/CircleProcess#1"/>
    <dgm:cxn modelId="{086B68E2-3E28-43C8-9FCF-F8221EE95376}" srcId="{4899F610-D5A0-4260-B138-DC714B617E26}" destId="{58A251F2-02A9-4001-A8A0-8C9D1CC3E1D9}" srcOrd="0" destOrd="0" parTransId="{18E7FADC-B591-4374-8183-80FBFB92293C}" sibTransId="{414BCBBF-3440-4005-B1BA-CE7D7001CA8E}"/>
    <dgm:cxn modelId="{A8FA4202-CCE0-4FC5-B040-D6BAE7B80FE3}" type="presOf" srcId="{4899F610-D5A0-4260-B138-DC714B617E26}" destId="{1C3928B4-62A0-4DC0-A940-47D5AD0B43F2}" srcOrd="0" destOrd="0" presId="urn:microsoft.com/office/officeart/2011/layout/CircleProcess#1"/>
    <dgm:cxn modelId="{3627C465-392E-46EB-9376-616F9F595D9E}" type="presParOf" srcId="{1C3928B4-62A0-4DC0-A940-47D5AD0B43F2}" destId="{7CF5527C-CE8D-4BF6-B1BA-F6C07777A710}" srcOrd="0" destOrd="0" presId="urn:microsoft.com/office/officeart/2011/layout/CircleProcess#1"/>
    <dgm:cxn modelId="{B5374D42-5DD6-48BC-9A89-3333D7C764AE}" type="presParOf" srcId="{7CF5527C-CE8D-4BF6-B1BA-F6C07777A710}" destId="{66D46DDC-715C-4BFC-B55D-25AB8BBC2964}" srcOrd="0" destOrd="0" presId="urn:microsoft.com/office/officeart/2011/layout/CircleProcess#1"/>
    <dgm:cxn modelId="{F8B680D5-6A84-4D5E-8BF4-E0DC72872F30}" type="presParOf" srcId="{1C3928B4-62A0-4DC0-A940-47D5AD0B43F2}" destId="{2D584BC6-F180-43AD-A4D8-D3BF6CED9C90}" srcOrd="1" destOrd="0" presId="urn:microsoft.com/office/officeart/2011/layout/CircleProcess#1"/>
    <dgm:cxn modelId="{EE0C2039-C7FC-4621-93E1-B810A2DAB07F}" type="presParOf" srcId="{2D584BC6-F180-43AD-A4D8-D3BF6CED9C90}" destId="{E895919C-D2EE-4440-9F5B-2BC3FD74E1A6}" srcOrd="0" destOrd="0" presId="urn:microsoft.com/office/officeart/2011/layout/CircleProcess#1"/>
    <dgm:cxn modelId="{F80F5185-BA31-40AB-AF74-EA43BDEEBFBA}" type="presParOf" srcId="{1C3928B4-62A0-4DC0-A940-47D5AD0B43F2}" destId="{908B8FFE-6931-4F8D-8FD3-8C596CCA8EF0}" srcOrd="2" destOrd="0" presId="urn:microsoft.com/office/officeart/2011/layout/CircleProcess#1"/>
    <dgm:cxn modelId="{0E1380BC-BE60-4F88-8593-A615F434AA90}" type="presParOf" srcId="{1C3928B4-62A0-4DC0-A940-47D5AD0B43F2}" destId="{317EC5C3-144A-4C11-953B-563C53639B6C}" srcOrd="3" destOrd="0" presId="urn:microsoft.com/office/officeart/2011/layout/CircleProcess#1"/>
    <dgm:cxn modelId="{64BB3C0B-E834-4010-87B9-18EA5238AF9E}" type="presParOf" srcId="{317EC5C3-144A-4C11-953B-563C53639B6C}" destId="{58FCE639-1E9E-4D41-898D-6DAE91E17138}" srcOrd="0" destOrd="0" presId="urn:microsoft.com/office/officeart/2011/layout/CircleProcess#1"/>
    <dgm:cxn modelId="{33C24D4B-D7DE-415D-9922-F1B55A12CE4B}" type="presParOf" srcId="{1C3928B4-62A0-4DC0-A940-47D5AD0B43F2}" destId="{0FA99370-EA70-4585-BA40-E2B92458EB40}" srcOrd="4" destOrd="0" presId="urn:microsoft.com/office/officeart/2011/layout/CircleProcess#1"/>
    <dgm:cxn modelId="{6761410B-1560-4112-A573-77F75A33A2A7}" type="presParOf" srcId="{0FA99370-EA70-4585-BA40-E2B92458EB40}" destId="{EBA0F1D8-41D2-481F-B209-B13BF3E607E1}" srcOrd="0" destOrd="0" presId="urn:microsoft.com/office/officeart/2011/layout/CircleProcess#1"/>
    <dgm:cxn modelId="{78F32F92-0B8E-42D7-837A-F9BA468077C5}" type="presParOf" srcId="{1C3928B4-62A0-4DC0-A940-47D5AD0B43F2}" destId="{6395E36E-1157-451C-932A-3220F553CDE5}" srcOrd="5" destOrd="0" presId="urn:microsoft.com/office/officeart/2011/layout/CircleProcess#1"/>
    <dgm:cxn modelId="{AA7C0F37-DF6E-400D-8A1C-B6DFA21C467F}" type="presParOf" srcId="{1C3928B4-62A0-4DC0-A940-47D5AD0B43F2}" destId="{4D36BA90-63E2-43C2-AF99-967F1A1AFA95}" srcOrd="6" destOrd="0" presId="urn:microsoft.com/office/officeart/2011/layout/CircleProcess#1"/>
    <dgm:cxn modelId="{0C2FFFDC-2120-4D65-8A85-BCE92152B9A7}" type="presParOf" srcId="{4D36BA90-63E2-43C2-AF99-967F1A1AFA95}" destId="{FEEFC488-5A70-4C0A-9FFA-D1CB576A6588}" srcOrd="0" destOrd="0" presId="urn:microsoft.com/office/officeart/2011/layout/CircleProcess#1"/>
    <dgm:cxn modelId="{BB49B9FC-315B-402E-A8D9-5D69F38A3ADE}" type="presParOf" srcId="{1C3928B4-62A0-4DC0-A940-47D5AD0B43F2}" destId="{9BF7DB3F-3658-4482-9A3C-A14921B00750}" srcOrd="7" destOrd="0" presId="urn:microsoft.com/office/officeart/2011/layout/CircleProcess#1"/>
    <dgm:cxn modelId="{3BFADB2D-B337-4695-B211-1A9D11A7FBB2}" type="presParOf" srcId="{9BF7DB3F-3658-4482-9A3C-A14921B00750}" destId="{E6421668-BA0D-41C9-AD63-EE6A5A0933DE}" srcOrd="0" destOrd="0" presId="urn:microsoft.com/office/officeart/2011/layout/CircleProcess#1"/>
    <dgm:cxn modelId="{3523BE9B-DE3B-45F9-8905-E8860E15917E}" type="presParOf" srcId="{1C3928B4-62A0-4DC0-A940-47D5AD0B43F2}" destId="{895316DA-27D1-42D9-AB30-EFD53AE3568A}" srcOrd="8" destOrd="0" presId="urn:microsoft.com/office/officeart/2011/layout/Circle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FEBF4C-59E0-4DC5-BEC1-B9C9B9A35FF8}">
      <dsp:nvSpPr>
        <dsp:cNvPr id="0" name=""/>
        <dsp:cNvSpPr/>
      </dsp:nvSpPr>
      <dsp:spPr>
        <a:xfrm>
          <a:off x="5545487" y="2981049"/>
          <a:ext cx="1625875" cy="386884"/>
        </a:xfrm>
        <a:custGeom>
          <a:avLst/>
          <a:gdLst/>
          <a:ahLst/>
          <a:cxnLst/>
          <a:rect l="0" t="0" r="0" b="0"/>
          <a:pathLst>
            <a:path>
              <a:moveTo>
                <a:pt x="0" y="0"/>
              </a:moveTo>
              <a:lnTo>
                <a:pt x="0" y="263650"/>
              </a:lnTo>
              <a:lnTo>
                <a:pt x="1625875" y="263650"/>
              </a:lnTo>
              <a:lnTo>
                <a:pt x="1625875" y="38688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28F507-6B5D-4B9A-A1FD-F5B771813AFD}">
      <dsp:nvSpPr>
        <dsp:cNvPr id="0" name=""/>
        <dsp:cNvSpPr/>
      </dsp:nvSpPr>
      <dsp:spPr>
        <a:xfrm>
          <a:off x="5499767" y="2981049"/>
          <a:ext cx="91440" cy="386884"/>
        </a:xfrm>
        <a:custGeom>
          <a:avLst/>
          <a:gdLst/>
          <a:ahLst/>
          <a:cxnLst/>
          <a:rect l="0" t="0" r="0" b="0"/>
          <a:pathLst>
            <a:path>
              <a:moveTo>
                <a:pt x="45720" y="0"/>
              </a:moveTo>
              <a:lnTo>
                <a:pt x="45720" y="38688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F3C1AD-BE9D-4ADF-BB79-70B77C71BDFE}">
      <dsp:nvSpPr>
        <dsp:cNvPr id="0" name=""/>
        <dsp:cNvSpPr/>
      </dsp:nvSpPr>
      <dsp:spPr>
        <a:xfrm>
          <a:off x="3919612" y="2981049"/>
          <a:ext cx="1625875" cy="386884"/>
        </a:xfrm>
        <a:custGeom>
          <a:avLst/>
          <a:gdLst/>
          <a:ahLst/>
          <a:cxnLst/>
          <a:rect l="0" t="0" r="0" b="0"/>
          <a:pathLst>
            <a:path>
              <a:moveTo>
                <a:pt x="1625875" y="0"/>
              </a:moveTo>
              <a:lnTo>
                <a:pt x="1625875" y="263650"/>
              </a:lnTo>
              <a:lnTo>
                <a:pt x="0" y="263650"/>
              </a:lnTo>
              <a:lnTo>
                <a:pt x="0" y="38688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6EC7B8-C497-4A68-A860-752742E5186B}">
      <dsp:nvSpPr>
        <dsp:cNvPr id="0" name=""/>
        <dsp:cNvSpPr/>
      </dsp:nvSpPr>
      <dsp:spPr>
        <a:xfrm>
          <a:off x="3513143" y="1749449"/>
          <a:ext cx="2032344" cy="386884"/>
        </a:xfrm>
        <a:custGeom>
          <a:avLst/>
          <a:gdLst/>
          <a:ahLst/>
          <a:cxnLst/>
          <a:rect l="0" t="0" r="0" b="0"/>
          <a:pathLst>
            <a:path>
              <a:moveTo>
                <a:pt x="0" y="0"/>
              </a:moveTo>
              <a:lnTo>
                <a:pt x="0" y="263650"/>
              </a:lnTo>
              <a:lnTo>
                <a:pt x="2032344" y="263650"/>
              </a:lnTo>
              <a:lnTo>
                <a:pt x="2032344" y="38688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64BB7C-0C36-46C8-9DA4-8C3D789CDCEC}">
      <dsp:nvSpPr>
        <dsp:cNvPr id="0" name=""/>
        <dsp:cNvSpPr/>
      </dsp:nvSpPr>
      <dsp:spPr>
        <a:xfrm>
          <a:off x="1480798" y="2981049"/>
          <a:ext cx="812937" cy="386884"/>
        </a:xfrm>
        <a:custGeom>
          <a:avLst/>
          <a:gdLst/>
          <a:ahLst/>
          <a:cxnLst/>
          <a:rect l="0" t="0" r="0" b="0"/>
          <a:pathLst>
            <a:path>
              <a:moveTo>
                <a:pt x="0" y="0"/>
              </a:moveTo>
              <a:lnTo>
                <a:pt x="0" y="263650"/>
              </a:lnTo>
              <a:lnTo>
                <a:pt x="812937" y="263650"/>
              </a:lnTo>
              <a:lnTo>
                <a:pt x="812937" y="38688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0DBDB3-25CE-4F4C-B19C-523A6CA14037}">
      <dsp:nvSpPr>
        <dsp:cNvPr id="0" name=""/>
        <dsp:cNvSpPr/>
      </dsp:nvSpPr>
      <dsp:spPr>
        <a:xfrm>
          <a:off x="667860" y="2981049"/>
          <a:ext cx="812937" cy="386884"/>
        </a:xfrm>
        <a:custGeom>
          <a:avLst/>
          <a:gdLst/>
          <a:ahLst/>
          <a:cxnLst/>
          <a:rect l="0" t="0" r="0" b="0"/>
          <a:pathLst>
            <a:path>
              <a:moveTo>
                <a:pt x="812937" y="0"/>
              </a:moveTo>
              <a:lnTo>
                <a:pt x="812937" y="263650"/>
              </a:lnTo>
              <a:lnTo>
                <a:pt x="0" y="263650"/>
              </a:lnTo>
              <a:lnTo>
                <a:pt x="0" y="38688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09ADAE-181C-4EFE-A458-89AF31D91A51}">
      <dsp:nvSpPr>
        <dsp:cNvPr id="0" name=""/>
        <dsp:cNvSpPr/>
      </dsp:nvSpPr>
      <dsp:spPr>
        <a:xfrm>
          <a:off x="1480798" y="1749449"/>
          <a:ext cx="2032344" cy="386884"/>
        </a:xfrm>
        <a:custGeom>
          <a:avLst/>
          <a:gdLst/>
          <a:ahLst/>
          <a:cxnLst/>
          <a:rect l="0" t="0" r="0" b="0"/>
          <a:pathLst>
            <a:path>
              <a:moveTo>
                <a:pt x="2032344" y="0"/>
              </a:moveTo>
              <a:lnTo>
                <a:pt x="2032344" y="263650"/>
              </a:lnTo>
              <a:lnTo>
                <a:pt x="0" y="263650"/>
              </a:lnTo>
              <a:lnTo>
                <a:pt x="0" y="38688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2617D9-F348-4BD3-87E6-496BDC39E856}">
      <dsp:nvSpPr>
        <dsp:cNvPr id="0" name=""/>
        <dsp:cNvSpPr/>
      </dsp:nvSpPr>
      <dsp:spPr>
        <a:xfrm>
          <a:off x="2848012" y="904732"/>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0A1C46-5549-4BBC-A92A-11063EE2B7DD}">
      <dsp:nvSpPr>
        <dsp:cNvPr id="0" name=""/>
        <dsp:cNvSpPr/>
      </dsp:nvSpPr>
      <dsp:spPr>
        <a:xfrm>
          <a:off x="2995819" y="1045149"/>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Özel Pazar </a:t>
          </a:r>
          <a:endParaRPr lang="en-US" sz="1600" kern="1200" dirty="0"/>
        </a:p>
      </dsp:txBody>
      <dsp:txXfrm>
        <a:off x="3020560" y="1069890"/>
        <a:ext cx="1280779" cy="795234"/>
      </dsp:txXfrm>
    </dsp:sp>
    <dsp:sp modelId="{632380FB-5678-4FC9-9BA6-EF779E25BCD7}">
      <dsp:nvSpPr>
        <dsp:cNvPr id="0" name=""/>
        <dsp:cNvSpPr/>
      </dsp:nvSpPr>
      <dsp:spPr>
        <a:xfrm>
          <a:off x="815667" y="2136333"/>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443FCA-5DEC-4357-A2DD-3CA234E53650}">
      <dsp:nvSpPr>
        <dsp:cNvPr id="0" name=""/>
        <dsp:cNvSpPr/>
      </dsp:nvSpPr>
      <dsp:spPr>
        <a:xfrm>
          <a:off x="963474" y="22767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Girişimci</a:t>
          </a:r>
          <a:endParaRPr lang="en-US" sz="1600" kern="1200" dirty="0"/>
        </a:p>
      </dsp:txBody>
      <dsp:txXfrm>
        <a:off x="988215" y="2301491"/>
        <a:ext cx="1280779" cy="795234"/>
      </dsp:txXfrm>
    </dsp:sp>
    <dsp:sp modelId="{B0E8D29E-0CD1-495A-951E-9B6BB0F4D4D8}">
      <dsp:nvSpPr>
        <dsp:cNvPr id="0" name=""/>
        <dsp:cNvSpPr/>
      </dsp:nvSpPr>
      <dsp:spPr>
        <a:xfrm>
          <a:off x="2729" y="3367934"/>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37FCB1-5327-428A-9B7B-A4DECEDFC18F}">
      <dsp:nvSpPr>
        <dsp:cNvPr id="0" name=""/>
        <dsp:cNvSpPr/>
      </dsp:nvSpPr>
      <dsp:spPr>
        <a:xfrm>
          <a:off x="150536" y="35083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Yeni Girişimler</a:t>
          </a:r>
          <a:endParaRPr lang="en-US" sz="1600" kern="1200" dirty="0"/>
        </a:p>
      </dsp:txBody>
      <dsp:txXfrm>
        <a:off x="175277" y="3533091"/>
        <a:ext cx="1280779" cy="795234"/>
      </dsp:txXfrm>
    </dsp:sp>
    <dsp:sp modelId="{CF4C57E6-3268-4A83-BD56-60263E2998DE}">
      <dsp:nvSpPr>
        <dsp:cNvPr id="0" name=""/>
        <dsp:cNvSpPr/>
      </dsp:nvSpPr>
      <dsp:spPr>
        <a:xfrm>
          <a:off x="1628605" y="3367934"/>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B4CCF4-4EAB-4383-8C6D-7FF5AEA52E03}">
      <dsp:nvSpPr>
        <dsp:cNvPr id="0" name=""/>
        <dsp:cNvSpPr/>
      </dsp:nvSpPr>
      <dsp:spPr>
        <a:xfrm>
          <a:off x="1776412" y="35083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Yükselen Girişimler</a:t>
          </a:r>
          <a:endParaRPr lang="en-US" sz="1600" kern="1200" dirty="0"/>
        </a:p>
      </dsp:txBody>
      <dsp:txXfrm>
        <a:off x="1801153" y="3533091"/>
        <a:ext cx="1280779" cy="795234"/>
      </dsp:txXfrm>
    </dsp:sp>
    <dsp:sp modelId="{1F75F204-A50F-40C3-9FFD-A999251B4240}">
      <dsp:nvSpPr>
        <dsp:cNvPr id="0" name=""/>
        <dsp:cNvSpPr/>
      </dsp:nvSpPr>
      <dsp:spPr>
        <a:xfrm>
          <a:off x="4880356" y="2136333"/>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B3A586-2DDC-4378-982B-5E2694AB74F3}">
      <dsp:nvSpPr>
        <dsp:cNvPr id="0" name=""/>
        <dsp:cNvSpPr/>
      </dsp:nvSpPr>
      <dsp:spPr>
        <a:xfrm>
          <a:off x="5028163" y="22767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Yatırımcı</a:t>
          </a:r>
          <a:endParaRPr lang="en-US" sz="1600" kern="1200" dirty="0"/>
        </a:p>
      </dsp:txBody>
      <dsp:txXfrm>
        <a:off x="5052904" y="2301491"/>
        <a:ext cx="1280779" cy="795234"/>
      </dsp:txXfrm>
    </dsp:sp>
    <dsp:sp modelId="{6719F281-C4E8-4DA0-AA94-2248EA7F5520}">
      <dsp:nvSpPr>
        <dsp:cNvPr id="0" name=""/>
        <dsp:cNvSpPr/>
      </dsp:nvSpPr>
      <dsp:spPr>
        <a:xfrm>
          <a:off x="3254481" y="3367934"/>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197A3C-6E0D-4402-B025-3093CA78592B}">
      <dsp:nvSpPr>
        <dsp:cNvPr id="0" name=""/>
        <dsp:cNvSpPr/>
      </dsp:nvSpPr>
      <dsp:spPr>
        <a:xfrm>
          <a:off x="3402288" y="35083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Melek Yatırımcılar</a:t>
          </a:r>
          <a:endParaRPr lang="en-US" sz="1600" kern="1200" dirty="0"/>
        </a:p>
      </dsp:txBody>
      <dsp:txXfrm>
        <a:off x="3427029" y="3533091"/>
        <a:ext cx="1280779" cy="795234"/>
      </dsp:txXfrm>
    </dsp:sp>
    <dsp:sp modelId="{90254659-25EC-462C-86C0-C35854B4BC7B}">
      <dsp:nvSpPr>
        <dsp:cNvPr id="0" name=""/>
        <dsp:cNvSpPr/>
      </dsp:nvSpPr>
      <dsp:spPr>
        <a:xfrm>
          <a:off x="4880356" y="3367934"/>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7B5340-CF2E-4DAB-92E2-18BC182A1CD5}">
      <dsp:nvSpPr>
        <dsp:cNvPr id="0" name=""/>
        <dsp:cNvSpPr/>
      </dsp:nvSpPr>
      <dsp:spPr>
        <a:xfrm>
          <a:off x="5028163" y="35083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Nitelikli Yatırımcılar</a:t>
          </a:r>
          <a:endParaRPr lang="en-US" sz="1600" kern="1200" dirty="0"/>
        </a:p>
      </dsp:txBody>
      <dsp:txXfrm>
        <a:off x="5052904" y="3533091"/>
        <a:ext cx="1280779" cy="795234"/>
      </dsp:txXfrm>
    </dsp:sp>
    <dsp:sp modelId="{1F05F4E2-D3E5-4CAF-87CF-84EE6A9F215B}">
      <dsp:nvSpPr>
        <dsp:cNvPr id="0" name=""/>
        <dsp:cNvSpPr/>
      </dsp:nvSpPr>
      <dsp:spPr>
        <a:xfrm>
          <a:off x="6506232" y="3367934"/>
          <a:ext cx="1330261" cy="8447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C316F2-FE72-4C6F-A813-10C5DAFBC82E}">
      <dsp:nvSpPr>
        <dsp:cNvPr id="0" name=""/>
        <dsp:cNvSpPr/>
      </dsp:nvSpPr>
      <dsp:spPr>
        <a:xfrm>
          <a:off x="6654039" y="3508350"/>
          <a:ext cx="1330261" cy="84471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Özel Sermaye Fonları </a:t>
          </a:r>
          <a:endParaRPr lang="en-US" sz="1600" kern="1200" dirty="0"/>
        </a:p>
      </dsp:txBody>
      <dsp:txXfrm>
        <a:off x="6678780" y="3533091"/>
        <a:ext cx="1280779" cy="7952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2E3EE-D3B5-4BE0-825A-9D16844F54ED}">
      <dsp:nvSpPr>
        <dsp:cNvPr id="0" name=""/>
        <dsp:cNvSpPr/>
      </dsp:nvSpPr>
      <dsp:spPr>
        <a:xfrm>
          <a:off x="617219" y="0"/>
          <a:ext cx="6995160" cy="4525963"/>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10FDAA-012A-40C1-9751-9AB4155AC56D}">
      <dsp:nvSpPr>
        <dsp:cNvPr id="0" name=""/>
        <dsp:cNvSpPr/>
      </dsp:nvSpPr>
      <dsp:spPr>
        <a:xfrm>
          <a:off x="4118" y="1357788"/>
          <a:ext cx="1981051" cy="1810385"/>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Ön Anlaşma Süreci</a:t>
          </a:r>
          <a:endParaRPr lang="en-US" sz="2000" kern="1200" dirty="0"/>
        </a:p>
      </dsp:txBody>
      <dsp:txXfrm>
        <a:off x="92494" y="1446164"/>
        <a:ext cx="1804299" cy="1633633"/>
      </dsp:txXfrm>
    </dsp:sp>
    <dsp:sp modelId="{0627AD83-19A6-413D-9EAA-BFB60B7EA6B7}">
      <dsp:nvSpPr>
        <dsp:cNvPr id="0" name=""/>
        <dsp:cNvSpPr/>
      </dsp:nvSpPr>
      <dsp:spPr>
        <a:xfrm>
          <a:off x="2084222" y="1357788"/>
          <a:ext cx="1981051" cy="1810385"/>
        </a:xfrm>
        <a:prstGeom prst="roundRect">
          <a:avLst/>
        </a:prstGeom>
        <a:solidFill>
          <a:schemeClr val="accent2">
            <a:shade val="80000"/>
            <a:hueOff val="-11957"/>
            <a:satOff val="-1341"/>
            <a:lumOff val="85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Değerlendirme (</a:t>
          </a:r>
          <a:r>
            <a:rPr lang="tr-TR" sz="2000" kern="1200" dirty="0" err="1" smtClean="0"/>
            <a:t>Due</a:t>
          </a:r>
          <a:r>
            <a:rPr lang="tr-TR" sz="2000" kern="1200" dirty="0" smtClean="0"/>
            <a:t> </a:t>
          </a:r>
          <a:r>
            <a:rPr lang="tr-TR" sz="2000" kern="1200" dirty="0" err="1" smtClean="0"/>
            <a:t>Dilligence</a:t>
          </a:r>
          <a:r>
            <a:rPr lang="tr-TR" sz="2000" kern="1200" dirty="0" smtClean="0"/>
            <a:t>) Süreci</a:t>
          </a:r>
          <a:endParaRPr lang="en-US" sz="2000" kern="1200" dirty="0"/>
        </a:p>
      </dsp:txBody>
      <dsp:txXfrm>
        <a:off x="2172598" y="1446164"/>
        <a:ext cx="1804299" cy="1633633"/>
      </dsp:txXfrm>
    </dsp:sp>
    <dsp:sp modelId="{1ACB20E4-BCC5-40F2-ABC2-3E79970904FF}">
      <dsp:nvSpPr>
        <dsp:cNvPr id="0" name=""/>
        <dsp:cNvSpPr/>
      </dsp:nvSpPr>
      <dsp:spPr>
        <a:xfrm>
          <a:off x="4164326" y="1357788"/>
          <a:ext cx="1981051" cy="1810385"/>
        </a:xfrm>
        <a:prstGeom prst="roundRect">
          <a:avLst/>
        </a:prstGeom>
        <a:solidFill>
          <a:schemeClr val="accent2">
            <a:shade val="80000"/>
            <a:hueOff val="-23915"/>
            <a:satOff val="-2683"/>
            <a:lumOff val="171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Proje Dokümanlarının Hazırlanması ve Müzakere Süreci</a:t>
          </a:r>
          <a:endParaRPr lang="en-US" sz="2000" kern="1200" dirty="0"/>
        </a:p>
      </dsp:txBody>
      <dsp:txXfrm>
        <a:off x="4252702" y="1446164"/>
        <a:ext cx="1804299" cy="1633633"/>
      </dsp:txXfrm>
    </dsp:sp>
    <dsp:sp modelId="{C2347431-961B-437D-8363-2049CE1F7394}">
      <dsp:nvSpPr>
        <dsp:cNvPr id="0" name=""/>
        <dsp:cNvSpPr/>
      </dsp:nvSpPr>
      <dsp:spPr>
        <a:xfrm>
          <a:off x="6244430" y="1357788"/>
          <a:ext cx="1981051" cy="1810385"/>
        </a:xfrm>
        <a:prstGeom prst="roundRec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Kapanış Süreci</a:t>
          </a:r>
          <a:endParaRPr lang="en-US" sz="2000" kern="1200" dirty="0"/>
        </a:p>
      </dsp:txBody>
      <dsp:txXfrm>
        <a:off x="6332806" y="1446164"/>
        <a:ext cx="1804299" cy="16336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B6C42-1D56-46FA-B217-C2FA0EAABE84}">
      <dsp:nvSpPr>
        <dsp:cNvPr id="0" name=""/>
        <dsp:cNvSpPr/>
      </dsp:nvSpPr>
      <dsp:spPr>
        <a:xfrm>
          <a:off x="1587" y="1558726"/>
          <a:ext cx="1893093" cy="94654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t>Taraflarca İmzalanabilecek Belgeler </a:t>
          </a:r>
          <a:endParaRPr lang="en-US" sz="2000" kern="1200" dirty="0"/>
        </a:p>
      </dsp:txBody>
      <dsp:txXfrm>
        <a:off x="29310" y="1586449"/>
        <a:ext cx="1837647" cy="891100"/>
      </dsp:txXfrm>
    </dsp:sp>
    <dsp:sp modelId="{A8FD29D7-AAD5-4D0B-87BD-4F92F873F6AC}">
      <dsp:nvSpPr>
        <dsp:cNvPr id="0" name=""/>
        <dsp:cNvSpPr/>
      </dsp:nvSpPr>
      <dsp:spPr>
        <a:xfrm rot="18289469">
          <a:off x="1610294" y="1466773"/>
          <a:ext cx="1326010" cy="41923"/>
        </a:xfrm>
        <a:custGeom>
          <a:avLst/>
          <a:gdLst/>
          <a:ahLst/>
          <a:cxnLst/>
          <a:rect l="0" t="0" r="0" b="0"/>
          <a:pathLst>
            <a:path>
              <a:moveTo>
                <a:pt x="0" y="20961"/>
              </a:moveTo>
              <a:lnTo>
                <a:pt x="1326010" y="2096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240149" y="1454585"/>
        <a:ext cx="66300" cy="66300"/>
      </dsp:txXfrm>
    </dsp:sp>
    <dsp:sp modelId="{4D92CBBD-C6EE-424C-879A-FD58194FD79C}">
      <dsp:nvSpPr>
        <dsp:cNvPr id="0" name=""/>
        <dsp:cNvSpPr/>
      </dsp:nvSpPr>
      <dsp:spPr>
        <a:xfrm>
          <a:off x="2651918" y="470197"/>
          <a:ext cx="1893093" cy="94654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t>Mutabakat Anlaşması</a:t>
          </a:r>
          <a:endParaRPr lang="en-US" sz="2000" kern="1200" dirty="0"/>
        </a:p>
      </dsp:txBody>
      <dsp:txXfrm>
        <a:off x="2679641" y="497920"/>
        <a:ext cx="1837647" cy="891100"/>
      </dsp:txXfrm>
    </dsp:sp>
    <dsp:sp modelId="{BA926066-EDC9-44BE-B3F2-3A8593990124}">
      <dsp:nvSpPr>
        <dsp:cNvPr id="0" name=""/>
        <dsp:cNvSpPr/>
      </dsp:nvSpPr>
      <dsp:spPr>
        <a:xfrm>
          <a:off x="1894681" y="2011038"/>
          <a:ext cx="757237" cy="41923"/>
        </a:xfrm>
        <a:custGeom>
          <a:avLst/>
          <a:gdLst/>
          <a:ahLst/>
          <a:cxnLst/>
          <a:rect l="0" t="0" r="0" b="0"/>
          <a:pathLst>
            <a:path>
              <a:moveTo>
                <a:pt x="0" y="20961"/>
              </a:moveTo>
              <a:lnTo>
                <a:pt x="757237" y="2096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254369" y="2013069"/>
        <a:ext cx="37861" cy="37861"/>
      </dsp:txXfrm>
    </dsp:sp>
    <dsp:sp modelId="{6B99A063-7C72-4A2F-A20E-6FC971334A9F}">
      <dsp:nvSpPr>
        <dsp:cNvPr id="0" name=""/>
        <dsp:cNvSpPr/>
      </dsp:nvSpPr>
      <dsp:spPr>
        <a:xfrm>
          <a:off x="2651918" y="1558726"/>
          <a:ext cx="1893093" cy="94654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smtClean="0"/>
            <a:t>Niyet Mektubu</a:t>
          </a:r>
          <a:endParaRPr lang="tr-TR" sz="2000" kern="1200" dirty="0" smtClean="0"/>
        </a:p>
      </dsp:txBody>
      <dsp:txXfrm>
        <a:off x="2679641" y="1586449"/>
        <a:ext cx="1837647" cy="891100"/>
      </dsp:txXfrm>
    </dsp:sp>
    <dsp:sp modelId="{E9339559-D847-4450-A2A4-AA0FB8E64D81}">
      <dsp:nvSpPr>
        <dsp:cNvPr id="0" name=""/>
        <dsp:cNvSpPr/>
      </dsp:nvSpPr>
      <dsp:spPr>
        <a:xfrm rot="3310531">
          <a:off x="1610294" y="2555302"/>
          <a:ext cx="1326010" cy="41923"/>
        </a:xfrm>
        <a:custGeom>
          <a:avLst/>
          <a:gdLst/>
          <a:ahLst/>
          <a:cxnLst/>
          <a:rect l="0" t="0" r="0" b="0"/>
          <a:pathLst>
            <a:path>
              <a:moveTo>
                <a:pt x="0" y="20961"/>
              </a:moveTo>
              <a:lnTo>
                <a:pt x="1326010" y="2096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240149" y="2543114"/>
        <a:ext cx="66300" cy="66300"/>
      </dsp:txXfrm>
    </dsp:sp>
    <dsp:sp modelId="{2E1F92A2-30BE-4348-84E2-EF1F4A3F81A0}">
      <dsp:nvSpPr>
        <dsp:cNvPr id="0" name=""/>
        <dsp:cNvSpPr/>
      </dsp:nvSpPr>
      <dsp:spPr>
        <a:xfrm>
          <a:off x="2651918" y="2647255"/>
          <a:ext cx="1893093" cy="94654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smtClean="0"/>
            <a:t>Ön Protokol </a:t>
          </a:r>
          <a:endParaRPr lang="tr-TR" sz="2000" kern="1200" dirty="0" smtClean="0"/>
        </a:p>
      </dsp:txBody>
      <dsp:txXfrm>
        <a:off x="2679641" y="2674978"/>
        <a:ext cx="1837647" cy="8911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9EC0E-3556-4ECE-BD77-66B3CA8045AE}">
      <dsp:nvSpPr>
        <dsp:cNvPr id="0" name=""/>
        <dsp:cNvSpPr/>
      </dsp:nvSpPr>
      <dsp:spPr>
        <a:xfrm>
          <a:off x="4093953" y="2203663"/>
          <a:ext cx="2956583" cy="541281"/>
        </a:xfrm>
        <a:custGeom>
          <a:avLst/>
          <a:gdLst/>
          <a:ahLst/>
          <a:cxnLst/>
          <a:rect l="0" t="0" r="0" b="0"/>
          <a:pathLst>
            <a:path>
              <a:moveTo>
                <a:pt x="0" y="0"/>
              </a:moveTo>
              <a:lnTo>
                <a:pt x="0" y="368867"/>
              </a:lnTo>
              <a:lnTo>
                <a:pt x="2956583" y="368867"/>
              </a:lnTo>
              <a:lnTo>
                <a:pt x="2956583" y="54128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D46C19-AA45-4C91-B054-CD0889145BD1}">
      <dsp:nvSpPr>
        <dsp:cNvPr id="0" name=""/>
        <dsp:cNvSpPr/>
      </dsp:nvSpPr>
      <dsp:spPr>
        <a:xfrm>
          <a:off x="4037699" y="2203663"/>
          <a:ext cx="91440" cy="557413"/>
        </a:xfrm>
        <a:custGeom>
          <a:avLst/>
          <a:gdLst/>
          <a:ahLst/>
          <a:cxnLst/>
          <a:rect l="0" t="0" r="0" b="0"/>
          <a:pathLst>
            <a:path>
              <a:moveTo>
                <a:pt x="56254" y="0"/>
              </a:moveTo>
              <a:lnTo>
                <a:pt x="56254" y="384999"/>
              </a:lnTo>
              <a:lnTo>
                <a:pt x="45720" y="384999"/>
              </a:lnTo>
              <a:lnTo>
                <a:pt x="45720" y="55741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ACDD76-D36A-4EEF-853D-12CE69F444EC}">
      <dsp:nvSpPr>
        <dsp:cNvPr id="0" name=""/>
        <dsp:cNvSpPr/>
      </dsp:nvSpPr>
      <dsp:spPr>
        <a:xfrm>
          <a:off x="1087340" y="2203663"/>
          <a:ext cx="3006612" cy="557401"/>
        </a:xfrm>
        <a:custGeom>
          <a:avLst/>
          <a:gdLst/>
          <a:ahLst/>
          <a:cxnLst/>
          <a:rect l="0" t="0" r="0" b="0"/>
          <a:pathLst>
            <a:path>
              <a:moveTo>
                <a:pt x="3006612" y="0"/>
              </a:moveTo>
              <a:lnTo>
                <a:pt x="3006612" y="384987"/>
              </a:lnTo>
              <a:lnTo>
                <a:pt x="0" y="384987"/>
              </a:lnTo>
              <a:lnTo>
                <a:pt x="0" y="55740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D31B40-8216-4C88-A236-8F646804282D}">
      <dsp:nvSpPr>
        <dsp:cNvPr id="0" name=""/>
        <dsp:cNvSpPr/>
      </dsp:nvSpPr>
      <dsp:spPr>
        <a:xfrm>
          <a:off x="1181549" y="1072575"/>
          <a:ext cx="5824808" cy="113108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B9125B-1E05-4005-B4C0-C1AC58BE1665}">
      <dsp:nvSpPr>
        <dsp:cNvPr id="0" name=""/>
        <dsp:cNvSpPr/>
      </dsp:nvSpPr>
      <dsp:spPr>
        <a:xfrm>
          <a:off x="1388342" y="1269029"/>
          <a:ext cx="5824808" cy="1131087"/>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Değerlendirme Yaklaşımları</a:t>
          </a:r>
          <a:endParaRPr lang="en-US" sz="1600" kern="1200" dirty="0"/>
        </a:p>
      </dsp:txBody>
      <dsp:txXfrm>
        <a:off x="1421470" y="1302157"/>
        <a:ext cx="5758552" cy="1064831"/>
      </dsp:txXfrm>
    </dsp:sp>
    <dsp:sp modelId="{7E648122-0D8A-4728-ACC8-546F6D01DACC}">
      <dsp:nvSpPr>
        <dsp:cNvPr id="0" name=""/>
        <dsp:cNvSpPr/>
      </dsp:nvSpPr>
      <dsp:spPr>
        <a:xfrm>
          <a:off x="-206793" y="2761064"/>
          <a:ext cx="2588267" cy="111603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0BF9C3-159C-4F6B-A5F5-B735B3DAFE32}">
      <dsp:nvSpPr>
        <dsp:cNvPr id="0" name=""/>
        <dsp:cNvSpPr/>
      </dsp:nvSpPr>
      <dsp:spPr>
        <a:xfrm>
          <a:off x="0" y="2957518"/>
          <a:ext cx="2588267" cy="1116031"/>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Hukuki Değerlendirme </a:t>
          </a:r>
          <a:endParaRPr lang="en-US" sz="1600" kern="1200" dirty="0"/>
        </a:p>
      </dsp:txBody>
      <dsp:txXfrm>
        <a:off x="32687" y="2990205"/>
        <a:ext cx="2522893" cy="1050657"/>
      </dsp:txXfrm>
    </dsp:sp>
    <dsp:sp modelId="{F730B94E-1B14-4154-ACB8-38750E011FD6}">
      <dsp:nvSpPr>
        <dsp:cNvPr id="0" name=""/>
        <dsp:cNvSpPr/>
      </dsp:nvSpPr>
      <dsp:spPr>
        <a:xfrm>
          <a:off x="2836642" y="2761076"/>
          <a:ext cx="2493554" cy="115427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303F4D-909A-4DDF-BA64-BD2847A560B5}">
      <dsp:nvSpPr>
        <dsp:cNvPr id="0" name=""/>
        <dsp:cNvSpPr/>
      </dsp:nvSpPr>
      <dsp:spPr>
        <a:xfrm>
          <a:off x="3043435" y="2957530"/>
          <a:ext cx="2493554" cy="1154275"/>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Finansal Değerlendirme</a:t>
          </a:r>
          <a:endParaRPr lang="en-US" sz="1600" kern="1200" dirty="0"/>
        </a:p>
      </dsp:txBody>
      <dsp:txXfrm>
        <a:off x="3077243" y="2991338"/>
        <a:ext cx="2425938" cy="1086659"/>
      </dsp:txXfrm>
    </dsp:sp>
    <dsp:sp modelId="{D77F2BF6-1469-40C0-AFC9-89822AA57A09}">
      <dsp:nvSpPr>
        <dsp:cNvPr id="0" name=""/>
        <dsp:cNvSpPr/>
      </dsp:nvSpPr>
      <dsp:spPr>
        <a:xfrm>
          <a:off x="5913166" y="2744944"/>
          <a:ext cx="2274740" cy="115492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28D1B5-2445-40C8-99E0-E164A7561E59}">
      <dsp:nvSpPr>
        <dsp:cNvPr id="0" name=""/>
        <dsp:cNvSpPr/>
      </dsp:nvSpPr>
      <dsp:spPr>
        <a:xfrm>
          <a:off x="6119959" y="2941398"/>
          <a:ext cx="2274740" cy="1154925"/>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Teknik Değerlendirme</a:t>
          </a:r>
          <a:endParaRPr lang="en-US" sz="1600" kern="1200" dirty="0"/>
        </a:p>
      </dsp:txBody>
      <dsp:txXfrm>
        <a:off x="6153786" y="2975225"/>
        <a:ext cx="2207086" cy="10872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6DDC-715C-4BFC-B55D-25AB8BBC2964}">
      <dsp:nvSpPr>
        <dsp:cNvPr id="0" name=""/>
        <dsp:cNvSpPr/>
      </dsp:nvSpPr>
      <dsp:spPr>
        <a:xfrm>
          <a:off x="5802208" y="978042"/>
          <a:ext cx="2552390" cy="255286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95919C-D2EE-4440-9F5B-2BC3FD74E1A6}">
      <dsp:nvSpPr>
        <dsp:cNvPr id="0" name=""/>
        <dsp:cNvSpPr/>
      </dsp:nvSpPr>
      <dsp:spPr>
        <a:xfrm>
          <a:off x="5886955" y="1063152"/>
          <a:ext cx="2382895" cy="2382642"/>
        </a:xfrm>
        <a:prstGeom prst="ellipse">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Yatırım Açısından Kurucu Olan Tescilin Tamamlanması</a:t>
          </a:r>
          <a:endParaRPr lang="en-US" sz="1900" kern="1200" dirty="0"/>
        </a:p>
      </dsp:txBody>
      <dsp:txXfrm>
        <a:off x="6227606" y="1403594"/>
        <a:ext cx="1701593" cy="1701759"/>
      </dsp:txXfrm>
    </dsp:sp>
    <dsp:sp modelId="{58FCE639-1E9E-4D41-898D-6DAE91E17138}">
      <dsp:nvSpPr>
        <dsp:cNvPr id="0" name=""/>
        <dsp:cNvSpPr/>
      </dsp:nvSpPr>
      <dsp:spPr>
        <a:xfrm rot="2700000">
          <a:off x="3167313" y="981128"/>
          <a:ext cx="2546242" cy="2546242"/>
        </a:xfrm>
        <a:prstGeom prst="teardrop">
          <a:avLst>
            <a:gd name="adj" fmla="val 1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A0F1D8-41D2-481F-B209-B13BF3E607E1}">
      <dsp:nvSpPr>
        <dsp:cNvPr id="0" name=""/>
        <dsp:cNvSpPr/>
      </dsp:nvSpPr>
      <dsp:spPr>
        <a:xfrm>
          <a:off x="3248987" y="1063152"/>
          <a:ext cx="2382895" cy="2382642"/>
        </a:xfrm>
        <a:prstGeom prst="ellipse">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Ticaret Siciline Tescil Başvurusu Yapılması </a:t>
          </a:r>
          <a:endParaRPr lang="en-US" sz="1900" kern="1200" dirty="0"/>
        </a:p>
      </dsp:txBody>
      <dsp:txXfrm>
        <a:off x="3589638" y="1403594"/>
        <a:ext cx="1701593" cy="1701759"/>
      </dsp:txXfrm>
    </dsp:sp>
    <dsp:sp modelId="{FEEFC488-5A70-4C0A-9FFA-D1CB576A6588}">
      <dsp:nvSpPr>
        <dsp:cNvPr id="0" name=""/>
        <dsp:cNvSpPr/>
      </dsp:nvSpPr>
      <dsp:spPr>
        <a:xfrm rot="2700000">
          <a:off x="529345" y="981128"/>
          <a:ext cx="2546242" cy="2546242"/>
        </a:xfrm>
        <a:prstGeom prst="teardrop">
          <a:avLst>
            <a:gd name="adj" fmla="val 1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421668-BA0D-41C9-AD63-EE6A5A0933DE}">
      <dsp:nvSpPr>
        <dsp:cNvPr id="0" name=""/>
        <dsp:cNvSpPr/>
      </dsp:nvSpPr>
      <dsp:spPr>
        <a:xfrm>
          <a:off x="611018" y="1063152"/>
          <a:ext cx="2382895" cy="2382642"/>
        </a:xfrm>
        <a:prstGeom prst="ellipse">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Genel Kurul Kararının Alınması ve Yatırım Tutarının Ödenmesi</a:t>
          </a:r>
          <a:endParaRPr lang="en-US" sz="1900" kern="1200" dirty="0"/>
        </a:p>
      </dsp:txBody>
      <dsp:txXfrm>
        <a:off x="951669" y="1403594"/>
        <a:ext cx="1701593" cy="170175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CircleProcess#1">
  <dgm:title val="Daire İşlemi"/>
  <dgm:desc val="Bir işlemdeki sıralı adımları göstermek için kullanın. Sınırsız sayıda 2. Düzey şekil ile birlikte, on bir 1. Düzey şekille sınırlıdır. Az miktarda metinle daha çok işe yarar. Kullanılmayan metin görünmez, ancak düzenler arasında geçiş yapmanız durumunda yerinde kalır."/>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91B632-82D7-C74F-AF57-191FAA297ACC}" type="datetimeFigureOut">
              <a:rPr lang="en-US" smtClean="0"/>
              <a:t>12/3/2014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406EA7-EFB4-D949-A81C-C54F1C3F05D9}" type="slidenum">
              <a:rPr lang="en-US" smtClean="0"/>
              <a:t>‹#›</a:t>
            </a:fld>
            <a:endParaRPr lang="en-US"/>
          </a:p>
        </p:txBody>
      </p:sp>
    </p:spTree>
    <p:extLst>
      <p:ext uri="{BB962C8B-B14F-4D97-AF65-F5344CB8AC3E}">
        <p14:creationId xmlns:p14="http://schemas.microsoft.com/office/powerpoint/2010/main" val="686991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4661C1-22EA-8043-B63F-17C5575AC03F}" type="datetimeFigureOut">
              <a:rPr lang="en-US" smtClean="0"/>
              <a:t>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A6542B-BA26-4141-9648-D62C083CF1EA}" type="slidenum">
              <a:rPr lang="en-US" smtClean="0"/>
              <a:t>‹#›</a:t>
            </a:fld>
            <a:endParaRPr lang="en-US"/>
          </a:p>
        </p:txBody>
      </p:sp>
    </p:spTree>
    <p:extLst>
      <p:ext uri="{BB962C8B-B14F-4D97-AF65-F5344CB8AC3E}">
        <p14:creationId xmlns:p14="http://schemas.microsoft.com/office/powerpoint/2010/main" val="6074479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A6542B-BA26-4141-9648-D62C083CF1EA}" type="slidenum">
              <a:rPr lang="en-US" smtClean="0"/>
              <a:pPr/>
              <a:t>2</a:t>
            </a:fld>
            <a:endParaRPr lang="en-US"/>
          </a:p>
        </p:txBody>
      </p:sp>
    </p:spTree>
    <p:extLst>
      <p:ext uri="{BB962C8B-B14F-4D97-AF65-F5344CB8AC3E}">
        <p14:creationId xmlns:p14="http://schemas.microsoft.com/office/powerpoint/2010/main" val="2238469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7E239B-BBC1-1947-A3AC-C15BE04D8CC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831660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27E239B-BBC1-1947-A3AC-C15BE04D8CC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802879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a:prstGeom prst="rect">
            <a:avLst/>
          </a:prstGeo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27E239B-BBC1-1947-A3AC-C15BE04D8CC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2869936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ts-kapa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27E239B-BBC1-1947-A3AC-C15BE04D8CC0}" type="datetimeFigureOut">
              <a:rPr lang="en-US" smtClean="0"/>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B8139-B1AC-B744-9829-C1F3342BD186}" type="slidenum">
              <a:rPr lang="en-US" smtClean="0"/>
              <a:t>‹#›</a:t>
            </a:fld>
            <a:endParaRPr lang="en-US"/>
          </a:p>
        </p:txBody>
      </p:sp>
      <p:pic>
        <p:nvPicPr>
          <p:cNvPr id="6" name="Picture 5" descr="cover-bg.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77914" cy="6873888"/>
          </a:xfrm>
          <a:prstGeom prst="rect">
            <a:avLst/>
          </a:prstGeom>
        </p:spPr>
      </p:pic>
      <p:sp>
        <p:nvSpPr>
          <p:cNvPr id="8" name="Rectangle 7"/>
          <p:cNvSpPr/>
          <p:nvPr userDrawn="1"/>
        </p:nvSpPr>
        <p:spPr>
          <a:xfrm>
            <a:off x="1358244" y="6617151"/>
            <a:ext cx="6427513" cy="230832"/>
          </a:xfrm>
          <a:prstGeom prst="rect">
            <a:avLst/>
          </a:prstGeom>
        </p:spPr>
        <p:txBody>
          <a:bodyPr wrap="square">
            <a:spAutoFit/>
          </a:bodyPr>
          <a:lstStyle/>
          <a:p>
            <a:pPr algn="ctr"/>
            <a:r>
              <a:rPr lang="tr-TR" sz="900" dirty="0">
                <a:solidFill>
                  <a:schemeClr val="bg1"/>
                </a:solidFill>
                <a:latin typeface="Arial"/>
                <a:cs typeface="Arial"/>
              </a:rPr>
              <a:t>(!) </a:t>
            </a:r>
            <a:r>
              <a:rPr lang="tr-TR" sz="900" dirty="0" smtClean="0">
                <a:solidFill>
                  <a:schemeClr val="bg1"/>
                </a:solidFill>
                <a:latin typeface="Arial"/>
                <a:cs typeface="Arial"/>
              </a:rPr>
              <a:t>Tüm Hakları Saklıdır. BTS&amp;Partners</a:t>
            </a:r>
            <a:r>
              <a:rPr lang="tr-TR" sz="900" baseline="0" dirty="0" smtClean="0">
                <a:solidFill>
                  <a:schemeClr val="bg1"/>
                </a:solidFill>
                <a:latin typeface="Arial"/>
                <a:cs typeface="Arial"/>
              </a:rPr>
              <a:t>  </a:t>
            </a:r>
            <a:endParaRPr lang="en-US" sz="900" dirty="0">
              <a:solidFill>
                <a:schemeClr val="bg1"/>
              </a:solidFill>
              <a:latin typeface="Arial"/>
              <a:cs typeface="Arial"/>
            </a:endParaRPr>
          </a:p>
        </p:txBody>
      </p:sp>
    </p:spTree>
    <p:extLst>
      <p:ext uri="{BB962C8B-B14F-4D97-AF65-F5344CB8AC3E}">
        <p14:creationId xmlns:p14="http://schemas.microsoft.com/office/powerpoint/2010/main" val="2020633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tr-TR"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27E239B-BBC1-1947-A3AC-C15BE04D8CC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pPr/>
              <a:t>‹#›</a:t>
            </a:fld>
            <a:endParaRPr lang="en-US"/>
          </a:p>
        </p:txBody>
      </p:sp>
    </p:spTree>
    <p:extLst>
      <p:ext uri="{BB962C8B-B14F-4D97-AF65-F5344CB8AC3E}">
        <p14:creationId xmlns:p14="http://schemas.microsoft.com/office/powerpoint/2010/main" val="3090098430"/>
      </p:ext>
    </p:extLst>
  </p:cSld>
  <p:clrMapOvr>
    <a:masterClrMapping/>
  </p:clrMapOvr>
  <p:transition spd="slow">
    <p:cove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27E239B-BBC1-1947-A3AC-C15BE04D8CC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pPr/>
              <a:t>‹#›</a:t>
            </a:fld>
            <a:endParaRPr lang="en-US"/>
          </a:p>
        </p:txBody>
      </p:sp>
    </p:spTree>
    <p:extLst>
      <p:ext uri="{BB962C8B-B14F-4D97-AF65-F5344CB8AC3E}">
        <p14:creationId xmlns:p14="http://schemas.microsoft.com/office/powerpoint/2010/main" val="1910589808"/>
      </p:ext>
    </p:extLst>
  </p:cSld>
  <p:clrMapOvr>
    <a:masterClrMapping/>
  </p:clrMapOvr>
  <p:transition spd="slow">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7E239B-BBC1-1947-A3AC-C15BE04D8CC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37227177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7E239B-BBC1-1947-A3AC-C15BE04D8CC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941530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1"/>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1"/>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27E239B-BBC1-1947-A3AC-C15BE04D8CC0}"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1149773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8" y="1535113"/>
            <a:ext cx="4041775"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8"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27E239B-BBC1-1947-A3AC-C15BE04D8CC0}" type="datetimeFigureOut">
              <a:rPr lang="en-US" smtClean="0"/>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3600725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27E239B-BBC1-1947-A3AC-C15BE04D8CC0}" type="datetimeFigureOut">
              <a:rPr lang="en-US" smtClean="0"/>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1008725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7E239B-BBC1-1947-A3AC-C15BE04D8CC0}" type="datetimeFigureOut">
              <a:rPr lang="en-US" smtClean="0"/>
              <a:t>12/3/2014</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B8139-B1AC-B744-9829-C1F3342BD186}" type="slidenum">
              <a:rPr lang="en-US" smtClean="0"/>
              <a:t>‹#›</a:t>
            </a:fld>
            <a:endParaRPr lang="en-US"/>
          </a:p>
        </p:txBody>
      </p:sp>
      <p:sp>
        <p:nvSpPr>
          <p:cNvPr id="7" name="Rectangle 6"/>
          <p:cNvSpPr/>
          <p:nvPr/>
        </p:nvSpPr>
        <p:spPr>
          <a:xfrm>
            <a:off x="1856126" y="6617151"/>
            <a:ext cx="6427513" cy="230832"/>
          </a:xfrm>
          <a:prstGeom prst="rect">
            <a:avLst/>
          </a:prstGeom>
        </p:spPr>
        <p:txBody>
          <a:bodyPr wrap="square">
            <a:spAutoFit/>
          </a:bodyPr>
          <a:lstStyle/>
          <a:p>
            <a:r>
              <a:rPr lang="tr-TR" sz="900" dirty="0">
                <a:solidFill>
                  <a:schemeClr val="bg1"/>
                </a:solidFill>
                <a:latin typeface="Arial"/>
                <a:cs typeface="Arial"/>
              </a:rPr>
              <a:t>(!) Bu sunum BTS &amp; PARTNERS tarafından </a:t>
            </a:r>
            <a:r>
              <a:rPr lang="tr-TR" sz="900" dirty="0" smtClean="0">
                <a:solidFill>
                  <a:schemeClr val="bg1"/>
                </a:solidFill>
                <a:latin typeface="Arial"/>
                <a:cs typeface="Arial"/>
              </a:rPr>
              <a:t>12.06.2012 </a:t>
            </a:r>
            <a:r>
              <a:rPr lang="tr-TR" sz="900" dirty="0">
                <a:solidFill>
                  <a:schemeClr val="bg1"/>
                </a:solidFill>
                <a:latin typeface="Arial"/>
                <a:cs typeface="Arial"/>
              </a:rPr>
              <a:t>tarihinde </a:t>
            </a:r>
            <a:r>
              <a:rPr lang="tr-TR" sz="900" dirty="0" err="1">
                <a:solidFill>
                  <a:schemeClr val="bg1"/>
                </a:solidFill>
                <a:latin typeface="Arial"/>
                <a:cs typeface="Arial"/>
              </a:rPr>
              <a:t>hazırlanmıstır</a:t>
            </a:r>
            <a:r>
              <a:rPr lang="tr-TR" sz="900" dirty="0">
                <a:solidFill>
                  <a:schemeClr val="bg1"/>
                </a:solidFill>
                <a:latin typeface="Arial"/>
                <a:cs typeface="Arial"/>
              </a:rPr>
              <a:t>. </a:t>
            </a:r>
            <a:r>
              <a:rPr lang="tr-TR" sz="900" dirty="0" err="1">
                <a:solidFill>
                  <a:schemeClr val="bg1"/>
                </a:solidFill>
                <a:latin typeface="Arial"/>
                <a:cs typeface="Arial"/>
              </a:rPr>
              <a:t>Tüm</a:t>
            </a:r>
            <a:r>
              <a:rPr lang="tr-TR" sz="900" dirty="0">
                <a:solidFill>
                  <a:schemeClr val="bg1"/>
                </a:solidFill>
                <a:latin typeface="Arial"/>
                <a:cs typeface="Arial"/>
              </a:rPr>
              <a:t> hakları saklıdır.</a:t>
            </a:r>
            <a:endParaRPr lang="en-US" sz="900" dirty="0">
              <a:solidFill>
                <a:schemeClr val="bg1"/>
              </a:solidFill>
              <a:latin typeface="Arial"/>
              <a:cs typeface="Arial"/>
            </a:endParaRPr>
          </a:p>
        </p:txBody>
      </p:sp>
      <p:sp>
        <p:nvSpPr>
          <p:cNvPr id="6" name="Rectangle 5"/>
          <p:cNvSpPr/>
          <p:nvPr userDrawn="1"/>
        </p:nvSpPr>
        <p:spPr>
          <a:xfrm>
            <a:off x="1856126" y="6617151"/>
            <a:ext cx="6427513" cy="230832"/>
          </a:xfrm>
          <a:prstGeom prst="rect">
            <a:avLst/>
          </a:prstGeom>
        </p:spPr>
        <p:txBody>
          <a:bodyPr wrap="square">
            <a:spAutoFit/>
          </a:bodyPr>
          <a:lstStyle/>
          <a:p>
            <a:r>
              <a:rPr lang="tr-TR" sz="900" dirty="0">
                <a:solidFill>
                  <a:schemeClr val="bg1"/>
                </a:solidFill>
                <a:latin typeface="Arial"/>
                <a:cs typeface="Arial"/>
              </a:rPr>
              <a:t>(!) Bu sunum BTS &amp; PARTNERS tarafından </a:t>
            </a:r>
            <a:r>
              <a:rPr lang="tr-TR" sz="900" dirty="0" smtClean="0">
                <a:solidFill>
                  <a:schemeClr val="bg1"/>
                </a:solidFill>
                <a:latin typeface="Arial"/>
                <a:cs typeface="Arial"/>
              </a:rPr>
              <a:t>12.06.2012 </a:t>
            </a:r>
            <a:r>
              <a:rPr lang="tr-TR" sz="900" dirty="0">
                <a:solidFill>
                  <a:schemeClr val="bg1"/>
                </a:solidFill>
                <a:latin typeface="Arial"/>
                <a:cs typeface="Arial"/>
              </a:rPr>
              <a:t>tarihinde </a:t>
            </a:r>
            <a:r>
              <a:rPr lang="tr-TR" sz="900" dirty="0" err="1">
                <a:solidFill>
                  <a:schemeClr val="bg1"/>
                </a:solidFill>
                <a:latin typeface="Arial"/>
                <a:cs typeface="Arial"/>
              </a:rPr>
              <a:t>hazırlanmıstır</a:t>
            </a:r>
            <a:r>
              <a:rPr lang="tr-TR" sz="900" dirty="0">
                <a:solidFill>
                  <a:schemeClr val="bg1"/>
                </a:solidFill>
                <a:latin typeface="Arial"/>
                <a:cs typeface="Arial"/>
              </a:rPr>
              <a:t>. </a:t>
            </a:r>
            <a:r>
              <a:rPr lang="tr-TR" sz="900" dirty="0" err="1">
                <a:solidFill>
                  <a:schemeClr val="bg1"/>
                </a:solidFill>
                <a:latin typeface="Arial"/>
                <a:cs typeface="Arial"/>
              </a:rPr>
              <a:t>Tüm</a:t>
            </a:r>
            <a:r>
              <a:rPr lang="tr-TR" sz="900" dirty="0">
                <a:solidFill>
                  <a:schemeClr val="bg1"/>
                </a:solidFill>
                <a:latin typeface="Arial"/>
                <a:cs typeface="Arial"/>
              </a:rPr>
              <a:t> hakları saklıdır.</a:t>
            </a:r>
            <a:endParaRPr lang="en-US" sz="900" dirty="0">
              <a:solidFill>
                <a:schemeClr val="bg1"/>
              </a:solidFill>
              <a:latin typeface="Arial"/>
              <a:cs typeface="Arial"/>
            </a:endParaRPr>
          </a:p>
        </p:txBody>
      </p:sp>
    </p:spTree>
    <p:extLst>
      <p:ext uri="{BB962C8B-B14F-4D97-AF65-F5344CB8AC3E}">
        <p14:creationId xmlns:p14="http://schemas.microsoft.com/office/powerpoint/2010/main" val="1774054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49"/>
            <a:ext cx="3008313" cy="1162051"/>
          </a:xfrm>
          <a:prstGeom prst="rect">
            <a:avLst/>
          </a:prstGeo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3"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27E239B-BBC1-1947-A3AC-C15BE04D8CC0}"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13630395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a:p>
        </p:txBody>
      </p:sp>
      <p:sp>
        <p:nvSpPr>
          <p:cNvPr id="4" name="Text Placeholder 3"/>
          <p:cNvSpPr>
            <a:spLocks noGrp="1"/>
          </p:cNvSpPr>
          <p:nvPr>
            <p:ph type="body" sz="half" idx="2"/>
          </p:nvPr>
        </p:nvSpPr>
        <p:spPr>
          <a:xfrm>
            <a:off x="1792288" y="5367339"/>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27E239B-BBC1-1947-A3AC-C15BE04D8CC0}"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B8139-B1AC-B744-9829-C1F3342BD186}" type="slidenum">
              <a:rPr lang="en-US" smtClean="0"/>
              <a:t>‹#›</a:t>
            </a:fld>
            <a:endParaRPr lang="en-US"/>
          </a:p>
        </p:txBody>
      </p:sp>
    </p:spTree>
    <p:extLst>
      <p:ext uri="{BB962C8B-B14F-4D97-AF65-F5344CB8AC3E}">
        <p14:creationId xmlns:p14="http://schemas.microsoft.com/office/powerpoint/2010/main" val="21250613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1">
          <a:blip r:embed="rId16"/>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E239B-BBC1-1947-A3AC-C15BE04D8CC0}" type="datetimeFigureOut">
              <a:rPr lang="en-US" smtClean="0"/>
              <a:t>12/3/2014</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B8139-B1AC-B744-9829-C1F3342BD186}" type="slidenum">
              <a:rPr lang="en-US" smtClean="0"/>
              <a:t>‹#›</a:t>
            </a:fld>
            <a:endParaRPr lang="en-US"/>
          </a:p>
        </p:txBody>
      </p:sp>
    </p:spTree>
    <p:extLst>
      <p:ext uri="{BB962C8B-B14F-4D97-AF65-F5344CB8AC3E}">
        <p14:creationId xmlns:p14="http://schemas.microsoft.com/office/powerpoint/2010/main" val="415670467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Lst>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841248" y="4595999"/>
            <a:ext cx="7839456" cy="461665"/>
          </a:xfrm>
          <a:prstGeom prst="rect">
            <a:avLst/>
          </a:prstGeom>
          <a:solidFill>
            <a:schemeClr val="bg1"/>
          </a:solidFill>
          <a:ln>
            <a:solidFill>
              <a:schemeClr val="bg1"/>
            </a:solidFill>
          </a:ln>
        </p:spPr>
        <p:txBody>
          <a:bodyPr wrap="square" rtlCol="0">
            <a:spAutoFit/>
          </a:bodyPr>
          <a:lstStyle/>
          <a:p>
            <a:pPr algn="ctr"/>
            <a:endParaRPr lang="en-US" sz="2400" b="1" dirty="0"/>
          </a:p>
        </p:txBody>
      </p:sp>
      <p:sp>
        <p:nvSpPr>
          <p:cNvPr id="4" name="Metin kutusu 3"/>
          <p:cNvSpPr txBox="1"/>
          <p:nvPr/>
        </p:nvSpPr>
        <p:spPr>
          <a:xfrm>
            <a:off x="558284" y="5608320"/>
            <a:ext cx="1743456" cy="523220"/>
          </a:xfrm>
          <a:prstGeom prst="rect">
            <a:avLst/>
          </a:prstGeom>
          <a:noFill/>
        </p:spPr>
        <p:txBody>
          <a:bodyPr wrap="square" rtlCol="0">
            <a:spAutoFit/>
          </a:bodyPr>
          <a:lstStyle/>
          <a:p>
            <a:r>
              <a:rPr lang="en-US" sz="1400" b="1" dirty="0" smtClean="0"/>
              <a:t>BTS&amp;Partners</a:t>
            </a:r>
          </a:p>
          <a:p>
            <a:r>
              <a:rPr lang="tr-TR" sz="1400" b="1" dirty="0" smtClean="0"/>
              <a:t>04 Aralık </a:t>
            </a:r>
            <a:r>
              <a:rPr lang="en-US" sz="1400" b="1" dirty="0" smtClean="0"/>
              <a:t>201</a:t>
            </a:r>
            <a:r>
              <a:rPr lang="tr-TR" sz="1400" b="1" dirty="0" smtClean="0"/>
              <a:t>4</a:t>
            </a:r>
            <a:endParaRPr lang="en-US" sz="1400" b="1" dirty="0"/>
          </a:p>
        </p:txBody>
      </p:sp>
      <p:sp>
        <p:nvSpPr>
          <p:cNvPr id="5" name="Metin kutusu 3"/>
          <p:cNvSpPr txBox="1"/>
          <p:nvPr/>
        </p:nvSpPr>
        <p:spPr>
          <a:xfrm>
            <a:off x="3524250" y="4565221"/>
            <a:ext cx="2473452" cy="738664"/>
          </a:xfrm>
          <a:prstGeom prst="rect">
            <a:avLst/>
          </a:prstGeom>
          <a:noFill/>
        </p:spPr>
        <p:txBody>
          <a:bodyPr wrap="square" rtlCol="0">
            <a:spAutoFit/>
          </a:bodyPr>
          <a:lstStyle/>
          <a:p>
            <a:pPr algn="ctr"/>
            <a:r>
              <a:rPr lang="tr-TR" sz="1400" b="1" dirty="0" smtClean="0"/>
              <a:t>Av. Yasin Beceni (LL.M.)</a:t>
            </a:r>
          </a:p>
          <a:p>
            <a:pPr algn="ctr"/>
            <a:endParaRPr lang="tr-TR" sz="1400" b="1" dirty="0"/>
          </a:p>
          <a:p>
            <a:pPr algn="ctr"/>
            <a:r>
              <a:rPr lang="tr-TR" sz="1400" b="1" dirty="0" smtClean="0"/>
              <a:t>Yönetici Ortak  </a:t>
            </a:r>
            <a:endParaRPr lang="en-US" sz="1400" b="1" dirty="0"/>
          </a:p>
        </p:txBody>
      </p:sp>
    </p:spTree>
    <p:extLst>
      <p:ext uri="{BB962C8B-B14F-4D97-AF65-F5344CB8AC3E}">
        <p14:creationId xmlns:p14="http://schemas.microsoft.com/office/powerpoint/2010/main" val="9015579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81000" y="352018"/>
            <a:ext cx="7834745" cy="461665"/>
          </a:xfrm>
          <a:prstGeom prst="rect">
            <a:avLst/>
          </a:prstGeom>
        </p:spPr>
        <p:txBody>
          <a:bodyPr wrap="square">
            <a:spAutoFit/>
          </a:bodyPr>
          <a:lstStyle/>
          <a:p>
            <a:r>
              <a:rPr lang="tr-TR" sz="2400" b="1" dirty="0" smtClean="0">
                <a:latin typeface="Arial"/>
                <a:cs typeface="Arial"/>
              </a:rPr>
              <a:t>Yatırımcı ile Girişimcinin Özel Pazarda Buluşması </a:t>
            </a:r>
            <a:endParaRPr lang="en-US" sz="2400" b="1" dirty="0">
              <a:latin typeface="Arial"/>
              <a:cs typeface="Arial"/>
            </a:endParaRPr>
          </a:p>
        </p:txBody>
      </p:sp>
      <p:sp>
        <p:nvSpPr>
          <p:cNvPr id="3" name="Metin kutusu 2"/>
          <p:cNvSpPr txBox="1"/>
          <p:nvPr/>
        </p:nvSpPr>
        <p:spPr>
          <a:xfrm>
            <a:off x="510638" y="873627"/>
            <a:ext cx="8187593" cy="646331"/>
          </a:xfrm>
          <a:prstGeom prst="rect">
            <a:avLst/>
          </a:prstGeom>
          <a:noFill/>
        </p:spPr>
        <p:txBody>
          <a:bodyPr wrap="square" rtlCol="0">
            <a:spAutoFit/>
          </a:bodyPr>
          <a:lstStyle/>
          <a:p>
            <a:endParaRPr lang="tr-TR" dirty="0"/>
          </a:p>
          <a:p>
            <a:endParaRPr lang="tr-TR" dirty="0"/>
          </a:p>
        </p:txBody>
      </p:sp>
      <p:graphicFrame>
        <p:nvGraphicFramePr>
          <p:cNvPr id="2" name="Diyagram 1"/>
          <p:cNvGraphicFramePr/>
          <p:nvPr>
            <p:extLst>
              <p:ext uri="{D42A27DB-BD31-4B8C-83A1-F6EECF244321}">
                <p14:modId xmlns:p14="http://schemas.microsoft.com/office/powerpoint/2010/main" val="3116112796"/>
              </p:ext>
            </p:extLst>
          </p:nvPr>
        </p:nvGraphicFramePr>
        <p:xfrm>
          <a:off x="692834" y="832854"/>
          <a:ext cx="7987031"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2625062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4294967295"/>
            <p:extLst>
              <p:ext uri="{D42A27DB-BD31-4B8C-83A1-F6EECF244321}">
                <p14:modId xmlns:p14="http://schemas.microsoft.com/office/powerpoint/2010/main" val="3866727657"/>
              </p:ext>
            </p:extLst>
          </p:nvPr>
        </p:nvGraphicFramePr>
        <p:xfrm>
          <a:off x="498475" y="1244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etin kutusu 1"/>
          <p:cNvSpPr txBox="1"/>
          <p:nvPr/>
        </p:nvSpPr>
        <p:spPr>
          <a:xfrm>
            <a:off x="498475" y="195590"/>
            <a:ext cx="5181600" cy="523220"/>
          </a:xfrm>
          <a:prstGeom prst="rect">
            <a:avLst/>
          </a:prstGeom>
          <a:noFill/>
        </p:spPr>
        <p:txBody>
          <a:bodyPr wrap="square" rtlCol="0">
            <a:spAutoFit/>
          </a:bodyPr>
          <a:lstStyle/>
          <a:p>
            <a:r>
              <a:rPr lang="tr-TR" sz="2800" b="1" dirty="0" smtClean="0"/>
              <a:t>YATIRIM AŞAMALARI </a:t>
            </a:r>
            <a:endParaRPr lang="en-US" sz="2800" b="1" dirty="0"/>
          </a:p>
        </p:txBody>
      </p:sp>
    </p:spTree>
    <p:extLst>
      <p:ext uri="{BB962C8B-B14F-4D97-AF65-F5344CB8AC3E}">
        <p14:creationId xmlns:p14="http://schemas.microsoft.com/office/powerpoint/2010/main" val="4244838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sz="2400" b="1" dirty="0" smtClean="0"/>
              <a:t>1. Ön Anlaşma Süreci </a:t>
            </a:r>
            <a:endParaRPr lang="en-US" sz="2400" b="1" dirty="0"/>
          </a:p>
        </p:txBody>
      </p:sp>
      <p:sp>
        <p:nvSpPr>
          <p:cNvPr id="3" name="İçerik Yer Tutucusu 2"/>
          <p:cNvSpPr>
            <a:spLocks noGrp="1"/>
          </p:cNvSpPr>
          <p:nvPr>
            <p:ph idx="1"/>
          </p:nvPr>
        </p:nvSpPr>
        <p:spPr>
          <a:xfrm>
            <a:off x="5270500" y="1125538"/>
            <a:ext cx="3289300" cy="5397500"/>
          </a:xfrm>
        </p:spPr>
        <p:txBody>
          <a:bodyPr/>
          <a:lstStyle/>
          <a:p>
            <a:pPr marL="0" indent="0" algn="just">
              <a:buNone/>
            </a:pPr>
            <a:endParaRPr lang="tr-TR" sz="2000" dirty="0"/>
          </a:p>
          <a:p>
            <a:pPr marL="0" indent="0" algn="just">
              <a:buNone/>
            </a:pPr>
            <a:r>
              <a:rPr lang="tr-TR" sz="1800" dirty="0" smtClean="0"/>
              <a:t>Bu belgelerde yatırımın gerçekleştirilmesine ve yatırımın prensipte anlaşılan koşullarına ilişkin hükümler yer almaktadır. </a:t>
            </a:r>
            <a:r>
              <a:rPr lang="tr-TR" sz="1800" dirty="0"/>
              <a:t> </a:t>
            </a:r>
            <a:r>
              <a:rPr lang="tr-TR" sz="1800" dirty="0" smtClean="0"/>
              <a:t>Her ne kadar söz konusu hükümlerin bağlayıcılığı konusunda kesin mutabakata varılmasa da, genellikle, aşağıda belirtilen iki konuda taraflara yükümlülük getirilmesi amaçlanır;</a:t>
            </a:r>
          </a:p>
          <a:p>
            <a:pPr marL="514350" indent="-514350" algn="just">
              <a:buAutoNum type="arabicPeriod"/>
            </a:pPr>
            <a:r>
              <a:rPr lang="tr-TR" sz="1800" dirty="0" smtClean="0"/>
              <a:t>Gizlilik</a:t>
            </a:r>
          </a:p>
          <a:p>
            <a:pPr marL="514350" indent="-514350" algn="just">
              <a:buAutoNum type="arabicPeriod"/>
            </a:pPr>
            <a:r>
              <a:rPr lang="tr-TR" sz="1800" dirty="0"/>
              <a:t>M</a:t>
            </a:r>
            <a:r>
              <a:rPr lang="tr-TR" sz="1800" dirty="0" smtClean="0"/>
              <a:t>ünhasırlık</a:t>
            </a:r>
            <a:endParaRPr lang="en-US" sz="1800" dirty="0"/>
          </a:p>
        </p:txBody>
      </p:sp>
      <p:graphicFrame>
        <p:nvGraphicFramePr>
          <p:cNvPr id="4" name="Diyagram 3"/>
          <p:cNvGraphicFramePr/>
          <p:nvPr>
            <p:extLst>
              <p:ext uri="{D42A27DB-BD31-4B8C-83A1-F6EECF244321}">
                <p14:modId xmlns:p14="http://schemas.microsoft.com/office/powerpoint/2010/main" val="3412539182"/>
              </p:ext>
            </p:extLst>
          </p:nvPr>
        </p:nvGraphicFramePr>
        <p:xfrm>
          <a:off x="457200" y="1481138"/>
          <a:ext cx="45466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9753142"/>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4362"/>
          </a:xfrm>
        </p:spPr>
        <p:txBody>
          <a:bodyPr/>
          <a:lstStyle/>
          <a:p>
            <a:pPr algn="l"/>
            <a:r>
              <a:rPr lang="tr-TR" sz="2400" b="1" dirty="0" smtClean="0"/>
              <a:t>2.  Değerlendirme Süreci  (</a:t>
            </a:r>
            <a:r>
              <a:rPr lang="tr-TR" sz="2400" b="1" dirty="0" err="1" smtClean="0"/>
              <a:t>Due</a:t>
            </a:r>
            <a:r>
              <a:rPr lang="tr-TR" sz="2400" b="1" dirty="0" smtClean="0"/>
              <a:t> </a:t>
            </a:r>
            <a:r>
              <a:rPr lang="tr-TR" sz="2400" b="1" dirty="0" err="1" smtClean="0"/>
              <a:t>Diligence</a:t>
            </a:r>
            <a:r>
              <a:rPr lang="tr-TR" sz="2400" b="1" dirty="0"/>
              <a:t>)</a:t>
            </a:r>
            <a:endParaRPr lang="en-US" sz="2400" b="1" dirty="0"/>
          </a:p>
        </p:txBody>
      </p:sp>
      <p:graphicFrame>
        <p:nvGraphicFramePr>
          <p:cNvPr id="7" name="İçerik Yer Tutucusu 3"/>
          <p:cNvGraphicFramePr>
            <a:graphicFrameLocks/>
          </p:cNvGraphicFramePr>
          <p:nvPr>
            <p:extLst>
              <p:ext uri="{D42A27DB-BD31-4B8C-83A1-F6EECF244321}">
                <p14:modId xmlns:p14="http://schemas.microsoft.com/office/powerpoint/2010/main" val="2935880292"/>
              </p:ext>
            </p:extLst>
          </p:nvPr>
        </p:nvGraphicFramePr>
        <p:xfrm>
          <a:off x="546100" y="889000"/>
          <a:ext cx="8394700" cy="51688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9698425"/>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12750" y="168276"/>
            <a:ext cx="8229600" cy="614362"/>
          </a:xfrm>
        </p:spPr>
        <p:txBody>
          <a:bodyPr/>
          <a:lstStyle/>
          <a:p>
            <a:pPr algn="l"/>
            <a:r>
              <a:rPr lang="tr-TR" sz="2400" b="1" dirty="0" smtClean="0"/>
              <a:t>Değerlendirme Süreci  (</a:t>
            </a:r>
            <a:r>
              <a:rPr lang="tr-TR" sz="2400" b="1" dirty="0" err="1" smtClean="0"/>
              <a:t>Due</a:t>
            </a:r>
            <a:r>
              <a:rPr lang="tr-TR" sz="2400" b="1" dirty="0" smtClean="0"/>
              <a:t> </a:t>
            </a:r>
            <a:r>
              <a:rPr lang="tr-TR" sz="2400" b="1" dirty="0" err="1" smtClean="0"/>
              <a:t>Diligence</a:t>
            </a:r>
            <a:r>
              <a:rPr lang="tr-TR" sz="2400" b="1" dirty="0"/>
              <a:t>)</a:t>
            </a:r>
            <a:endParaRPr lang="en-US" sz="2400" b="1" dirty="0"/>
          </a:p>
        </p:txBody>
      </p:sp>
      <p:sp>
        <p:nvSpPr>
          <p:cNvPr id="8" name="İçerik Yer Tutucusu 7"/>
          <p:cNvSpPr>
            <a:spLocks noGrp="1"/>
          </p:cNvSpPr>
          <p:nvPr>
            <p:ph idx="1"/>
          </p:nvPr>
        </p:nvSpPr>
        <p:spPr>
          <a:xfrm>
            <a:off x="457200" y="1695052"/>
            <a:ext cx="3771900" cy="1447800"/>
          </a:xfrm>
          <a:ln/>
        </p:spPr>
        <p:style>
          <a:lnRef idx="2">
            <a:schemeClr val="accent2"/>
          </a:lnRef>
          <a:fillRef idx="1">
            <a:schemeClr val="lt1"/>
          </a:fillRef>
          <a:effectRef idx="0">
            <a:schemeClr val="accent2"/>
          </a:effectRef>
          <a:fontRef idx="minor">
            <a:schemeClr val="dk1"/>
          </a:fontRef>
        </p:style>
        <p:txBody>
          <a:bodyPr/>
          <a:lstStyle/>
          <a:p>
            <a:pPr algn="just"/>
            <a:r>
              <a:rPr lang="tr-TR" sz="1600" dirty="0" smtClean="0"/>
              <a:t>Nadir </a:t>
            </a:r>
            <a:r>
              <a:rPr lang="tr-TR" sz="1600" dirty="0"/>
              <a:t>görülmekle birlikte, </a:t>
            </a:r>
            <a:r>
              <a:rPr lang="tr-TR" sz="1600" b="1" dirty="0"/>
              <a:t>bizzat girişimci tarafından </a:t>
            </a:r>
            <a:r>
              <a:rPr lang="tr-TR" sz="1600" dirty="0"/>
              <a:t>şirketi risklerden arındırma ve yatırıma </a:t>
            </a:r>
            <a:r>
              <a:rPr lang="tr-TR" sz="1600" dirty="0" smtClean="0"/>
              <a:t>elverişli bir </a:t>
            </a:r>
            <a:r>
              <a:rPr lang="tr-TR" sz="1600" dirty="0"/>
              <a:t>hale getirme amacıyla değerlendirme </a:t>
            </a:r>
            <a:r>
              <a:rPr lang="tr-TR" sz="1600" dirty="0" smtClean="0"/>
              <a:t>yaptırılabilir.</a:t>
            </a:r>
            <a:endParaRPr lang="tr-TR" sz="1600" dirty="0"/>
          </a:p>
          <a:p>
            <a:pPr lvl="0"/>
            <a:endParaRPr lang="en-US" sz="2000" dirty="0"/>
          </a:p>
          <a:p>
            <a:endParaRPr lang="en-US" sz="2000" dirty="0"/>
          </a:p>
        </p:txBody>
      </p:sp>
      <p:sp>
        <p:nvSpPr>
          <p:cNvPr id="9" name="İçerik Yer Tutucusu 7"/>
          <p:cNvSpPr txBox="1">
            <a:spLocks/>
          </p:cNvSpPr>
          <p:nvPr/>
        </p:nvSpPr>
        <p:spPr>
          <a:xfrm>
            <a:off x="4527550" y="1700208"/>
            <a:ext cx="4273550" cy="1467248"/>
          </a:xfrm>
          <a:prstGeom prst="rect">
            <a:avLst/>
          </a:prstGeom>
          <a:ln/>
        </p:spPr>
        <p:style>
          <a:lnRef idx="2">
            <a:schemeClr val="accent2"/>
          </a:lnRef>
          <a:fillRef idx="1">
            <a:schemeClr val="lt1"/>
          </a:fillRef>
          <a:effectRef idx="0">
            <a:schemeClr val="accent2"/>
          </a:effectRef>
          <a:fontRef idx="minor">
            <a:schemeClr val="dk1"/>
          </a:fontRef>
        </p:style>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tr-TR" sz="1600" dirty="0" smtClean="0"/>
              <a:t>Yatırım yapılacak şirketteki her türlü riskin saptanarak, bu risklerin minimize edilmesi, giderilmesi ve yatırımcının bu risklere karşı korunması amacıyla </a:t>
            </a:r>
            <a:r>
              <a:rPr lang="tr-TR" sz="1600" b="1" dirty="0" smtClean="0"/>
              <a:t>yatırımcı tarafından </a:t>
            </a:r>
            <a:r>
              <a:rPr lang="tr-TR" sz="1600" dirty="0" smtClean="0"/>
              <a:t>değerlendirme yaptırılabilir.</a:t>
            </a:r>
            <a:endParaRPr lang="en-US" sz="1600" dirty="0" smtClean="0"/>
          </a:p>
          <a:p>
            <a:pPr marL="0" indent="0">
              <a:buFont typeface="Arial"/>
              <a:buNone/>
            </a:pPr>
            <a:endParaRPr lang="tr-TR" sz="2000" dirty="0" smtClean="0"/>
          </a:p>
          <a:p>
            <a:endParaRPr lang="en-US" sz="2000" dirty="0" smtClean="0"/>
          </a:p>
          <a:p>
            <a:endParaRPr lang="en-US" sz="2000" dirty="0"/>
          </a:p>
        </p:txBody>
      </p:sp>
      <p:sp>
        <p:nvSpPr>
          <p:cNvPr id="10" name="Metin kutusu 9"/>
          <p:cNvSpPr txBox="1"/>
          <p:nvPr/>
        </p:nvSpPr>
        <p:spPr>
          <a:xfrm>
            <a:off x="368300" y="888999"/>
            <a:ext cx="8318500" cy="338554"/>
          </a:xfrm>
          <a:prstGeom prst="rect">
            <a:avLst/>
          </a:prstGeom>
          <a:noFill/>
        </p:spPr>
        <p:txBody>
          <a:bodyPr wrap="square" rtlCol="0">
            <a:spAutoFit/>
          </a:bodyPr>
          <a:lstStyle/>
          <a:p>
            <a:r>
              <a:rPr lang="tr-TR" sz="1600" dirty="0" smtClean="0"/>
              <a:t>Değerlendirme Girişimci veya Yatırımcı tarafından yapılabilir.</a:t>
            </a:r>
          </a:p>
        </p:txBody>
      </p:sp>
      <p:sp>
        <p:nvSpPr>
          <p:cNvPr id="11" name="Metin kutusu 10"/>
          <p:cNvSpPr txBox="1"/>
          <p:nvPr/>
        </p:nvSpPr>
        <p:spPr>
          <a:xfrm>
            <a:off x="558798" y="3447652"/>
            <a:ext cx="8242301" cy="3293209"/>
          </a:xfrm>
          <a:prstGeom prst="rect">
            <a:avLst/>
          </a:prstGeom>
          <a:solidFill>
            <a:schemeClr val="accent2"/>
          </a:solidFill>
          <a:ln>
            <a:solidFill>
              <a:schemeClr val="accent1"/>
            </a:solidFill>
          </a:ln>
        </p:spPr>
        <p:txBody>
          <a:bodyPr wrap="square" rtlCol="0">
            <a:spAutoFit/>
          </a:bodyPr>
          <a:lstStyle/>
          <a:p>
            <a:pPr algn="just"/>
            <a:r>
              <a:rPr lang="tr-TR" sz="1600" dirty="0" smtClean="0">
                <a:solidFill>
                  <a:schemeClr val="bg1"/>
                </a:solidFill>
              </a:rPr>
              <a:t>Değerlendirme sonucu saptanan risklere ve elde edilen bulgulara göre yatırıma ilişkin dokümanlarda yatırımcıya verilecek beyan, tekeffül ve teminatlar belirlenir. </a:t>
            </a:r>
          </a:p>
          <a:p>
            <a:pPr algn="just"/>
            <a:endParaRPr lang="tr-TR" sz="1600" dirty="0">
              <a:solidFill>
                <a:schemeClr val="bg1"/>
              </a:solidFill>
            </a:endParaRPr>
          </a:p>
          <a:p>
            <a:pPr algn="just"/>
            <a:r>
              <a:rPr lang="tr-TR" sz="1600" dirty="0" smtClean="0">
                <a:solidFill>
                  <a:schemeClr val="bg1"/>
                </a:solidFill>
              </a:rPr>
              <a:t>Değerlendirme sonucunda yatırımın gerçekleşmesi için gerekli ön koşulların tespit edilir. Bu ön koşullara şu örnekler verilebilir:</a:t>
            </a:r>
            <a:endParaRPr lang="tr-TR" sz="1600" dirty="0">
              <a:solidFill>
                <a:schemeClr val="bg1"/>
              </a:solidFill>
            </a:endParaRPr>
          </a:p>
          <a:p>
            <a:pPr marL="285750" indent="-285750" algn="just">
              <a:buFont typeface="Arial" panose="020B0604020202020204" pitchFamily="34" charset="0"/>
              <a:buChar char="•"/>
            </a:pPr>
            <a:r>
              <a:rPr lang="tr-TR" sz="1600" dirty="0" smtClean="0">
                <a:solidFill>
                  <a:schemeClr val="bg1"/>
                </a:solidFill>
              </a:rPr>
              <a:t>İlgili regülasyonda aranan belli eşiklerin </a:t>
            </a:r>
            <a:r>
              <a:rPr lang="tr-TR" sz="1600" dirty="0">
                <a:solidFill>
                  <a:schemeClr val="bg1"/>
                </a:solidFill>
              </a:rPr>
              <a:t>sağlanması halinde Rekabet Kurumuna başvuru </a:t>
            </a:r>
            <a:r>
              <a:rPr lang="tr-TR" sz="1600" dirty="0" smtClean="0">
                <a:solidFill>
                  <a:schemeClr val="bg1"/>
                </a:solidFill>
              </a:rPr>
              <a:t>(erken aşama yatırımlarda pek karşılaşılmaz), </a:t>
            </a:r>
          </a:p>
          <a:p>
            <a:pPr marL="285750" indent="-285750" algn="just">
              <a:buFont typeface="Arial" panose="020B0604020202020204" pitchFamily="34" charset="0"/>
              <a:buChar char="•"/>
            </a:pPr>
            <a:r>
              <a:rPr lang="tr-TR" sz="1600" dirty="0">
                <a:solidFill>
                  <a:schemeClr val="bg1"/>
                </a:solidFill>
              </a:rPr>
              <a:t>İlgili regülasyonda aranan belli </a:t>
            </a:r>
            <a:r>
              <a:rPr lang="tr-TR" sz="1600" dirty="0" smtClean="0">
                <a:solidFill>
                  <a:schemeClr val="bg1"/>
                </a:solidFill>
              </a:rPr>
              <a:t>iş modelleri açısından </a:t>
            </a:r>
            <a:r>
              <a:rPr lang="tr-TR" sz="1600" dirty="0" err="1" smtClean="0">
                <a:solidFill>
                  <a:schemeClr val="bg1"/>
                </a:solidFill>
              </a:rPr>
              <a:t>BTK’ya</a:t>
            </a:r>
            <a:r>
              <a:rPr lang="tr-TR" sz="1600" dirty="0" smtClean="0">
                <a:solidFill>
                  <a:schemeClr val="bg1"/>
                </a:solidFill>
              </a:rPr>
              <a:t> bildirim, </a:t>
            </a:r>
          </a:p>
          <a:p>
            <a:pPr marL="285750" indent="-285750" algn="just">
              <a:buFont typeface="Arial" panose="020B0604020202020204" pitchFamily="34" charset="0"/>
              <a:buChar char="•"/>
            </a:pPr>
            <a:r>
              <a:rPr lang="tr-TR" sz="1600" dirty="0" smtClean="0">
                <a:solidFill>
                  <a:schemeClr val="bg1"/>
                </a:solidFill>
              </a:rPr>
              <a:t>Kredi Sözleşmelerinde kontrol değişikliği vb. hükümler bulunması durumunda bankalara bildirim. </a:t>
            </a:r>
          </a:p>
          <a:p>
            <a:pPr algn="just"/>
            <a:endParaRPr lang="tr-TR" sz="1600" dirty="0" smtClean="0">
              <a:solidFill>
                <a:schemeClr val="bg1"/>
              </a:solidFill>
            </a:endParaRPr>
          </a:p>
          <a:p>
            <a:pPr algn="just"/>
            <a:r>
              <a:rPr lang="tr-TR" sz="1600" dirty="0" smtClean="0">
                <a:solidFill>
                  <a:schemeClr val="bg1"/>
                </a:solidFill>
              </a:rPr>
              <a:t>Belirtmek </a:t>
            </a:r>
            <a:r>
              <a:rPr lang="tr-TR" sz="1600" dirty="0">
                <a:solidFill>
                  <a:schemeClr val="bg1"/>
                </a:solidFill>
              </a:rPr>
              <a:t>gerekir ki, Şirketin yeni olması </a:t>
            </a:r>
            <a:r>
              <a:rPr lang="tr-TR" sz="1600" dirty="0" smtClean="0">
                <a:solidFill>
                  <a:schemeClr val="bg1"/>
                </a:solidFill>
              </a:rPr>
              <a:t>durumunda değerlendirme </a:t>
            </a:r>
            <a:r>
              <a:rPr lang="tr-TR" sz="1600" dirty="0">
                <a:solidFill>
                  <a:schemeClr val="bg1"/>
                </a:solidFill>
              </a:rPr>
              <a:t>yapılmayabilir.</a:t>
            </a:r>
            <a:endParaRPr lang="en-US" sz="1600" dirty="0">
              <a:solidFill>
                <a:schemeClr val="bg1"/>
              </a:solidFill>
            </a:endParaRPr>
          </a:p>
          <a:p>
            <a:endParaRPr lang="en-US" sz="1600" dirty="0"/>
          </a:p>
        </p:txBody>
      </p:sp>
      <p:cxnSp>
        <p:nvCxnSpPr>
          <p:cNvPr id="4" name="Düz Ok Bağlayıcısı 3"/>
          <p:cNvCxnSpPr/>
          <p:nvPr/>
        </p:nvCxnSpPr>
        <p:spPr>
          <a:xfrm flipH="1">
            <a:off x="2641600" y="1227553"/>
            <a:ext cx="215900" cy="359947"/>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6" name="Düz Ok Bağlayıcısı 5"/>
          <p:cNvCxnSpPr/>
          <p:nvPr/>
        </p:nvCxnSpPr>
        <p:spPr>
          <a:xfrm>
            <a:off x="4741861" y="1227553"/>
            <a:ext cx="185739" cy="359947"/>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321444413"/>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0389"/>
            <a:ext cx="8229600" cy="614362"/>
          </a:xfrm>
        </p:spPr>
        <p:txBody>
          <a:bodyPr/>
          <a:lstStyle/>
          <a:p>
            <a:pPr lvl="0" algn="l"/>
            <a:r>
              <a:rPr lang="tr-TR" sz="2400" b="1" dirty="0"/>
              <a:t>3</a:t>
            </a:r>
            <a:r>
              <a:rPr lang="tr-TR" sz="2400" b="1" dirty="0" smtClean="0"/>
              <a:t>.</a:t>
            </a:r>
            <a:r>
              <a:rPr lang="tr-TR" sz="2400" dirty="0" smtClean="0"/>
              <a:t> </a:t>
            </a:r>
            <a:r>
              <a:rPr lang="tr-TR" sz="2400" b="1" dirty="0" smtClean="0"/>
              <a:t>Dokümanlarının </a:t>
            </a:r>
            <a:r>
              <a:rPr lang="tr-TR" sz="2400" b="1" dirty="0"/>
              <a:t>Hazırlanması ve Müzakere Süreci</a:t>
            </a:r>
            <a:r>
              <a:rPr lang="en-US" sz="2400" b="1" dirty="0"/>
              <a:t/>
            </a:r>
            <a:br>
              <a:rPr lang="en-US" sz="2400" b="1" dirty="0"/>
            </a:br>
            <a:endParaRPr lang="en-US" sz="2400" b="1" dirty="0"/>
          </a:p>
        </p:txBody>
      </p:sp>
      <p:sp>
        <p:nvSpPr>
          <p:cNvPr id="3" name="İçerik Yer Tutucusu 2"/>
          <p:cNvSpPr>
            <a:spLocks noGrp="1"/>
          </p:cNvSpPr>
          <p:nvPr>
            <p:ph idx="1"/>
          </p:nvPr>
        </p:nvSpPr>
        <p:spPr>
          <a:xfrm>
            <a:off x="457200" y="794751"/>
            <a:ext cx="8229600" cy="5733049"/>
          </a:xfrm>
        </p:spPr>
        <p:txBody>
          <a:bodyPr/>
          <a:lstStyle/>
          <a:p>
            <a:pPr marL="0" indent="0">
              <a:buNone/>
            </a:pPr>
            <a:r>
              <a:rPr lang="tr-TR" sz="1600" dirty="0" smtClean="0"/>
              <a:t>Bu süreç Değerlendirme Süreci ile eş zamanlı olarak yürütülebilir. </a:t>
            </a:r>
          </a:p>
          <a:p>
            <a:pPr marL="0" indent="0">
              <a:buNone/>
            </a:pPr>
            <a:endParaRPr lang="tr-TR" sz="1600" dirty="0" smtClean="0">
              <a:solidFill>
                <a:schemeClr val="accent2"/>
              </a:solidFill>
            </a:endParaRPr>
          </a:p>
          <a:p>
            <a:pPr marL="0" indent="0">
              <a:buNone/>
            </a:pPr>
            <a:r>
              <a:rPr lang="tr-TR" sz="1600" b="1" u="sng" dirty="0">
                <a:solidFill>
                  <a:schemeClr val="accent2"/>
                </a:solidFill>
              </a:rPr>
              <a:t>H</a:t>
            </a:r>
            <a:r>
              <a:rPr lang="tr-TR" sz="1600" b="1" u="sng" dirty="0" smtClean="0">
                <a:solidFill>
                  <a:schemeClr val="accent2"/>
                </a:solidFill>
              </a:rPr>
              <a:t>ukuki Değerlendirmenin </a:t>
            </a:r>
            <a:r>
              <a:rPr lang="tr-TR" sz="1600" b="1" u="sng" dirty="0">
                <a:solidFill>
                  <a:schemeClr val="accent2"/>
                </a:solidFill>
              </a:rPr>
              <a:t>S</a:t>
            </a:r>
            <a:r>
              <a:rPr lang="tr-TR" sz="1600" b="1" u="sng" dirty="0" smtClean="0">
                <a:solidFill>
                  <a:schemeClr val="accent2"/>
                </a:solidFill>
              </a:rPr>
              <a:t>onucunda </a:t>
            </a:r>
            <a:r>
              <a:rPr lang="tr-TR" sz="1600" b="1" u="sng" dirty="0">
                <a:solidFill>
                  <a:schemeClr val="accent2"/>
                </a:solidFill>
              </a:rPr>
              <a:t>İ</a:t>
            </a:r>
            <a:r>
              <a:rPr lang="tr-TR" sz="1600" b="1" u="sng" dirty="0" smtClean="0">
                <a:solidFill>
                  <a:schemeClr val="accent2"/>
                </a:solidFill>
              </a:rPr>
              <a:t>htiyaca </a:t>
            </a:r>
            <a:r>
              <a:rPr lang="tr-TR" sz="1600" b="1" u="sng" dirty="0">
                <a:solidFill>
                  <a:schemeClr val="accent2"/>
                </a:solidFill>
              </a:rPr>
              <a:t>G</a:t>
            </a:r>
            <a:r>
              <a:rPr lang="tr-TR" sz="1600" b="1" u="sng" dirty="0" smtClean="0">
                <a:solidFill>
                  <a:schemeClr val="accent2"/>
                </a:solidFill>
              </a:rPr>
              <a:t>öre Hazırlanabilecek Doküman/</a:t>
            </a:r>
            <a:r>
              <a:rPr lang="tr-TR" sz="1600" b="1" u="sng" dirty="0" err="1" smtClean="0">
                <a:solidFill>
                  <a:schemeClr val="accent2"/>
                </a:solidFill>
              </a:rPr>
              <a:t>lar</a:t>
            </a:r>
            <a:r>
              <a:rPr lang="tr-TR" sz="1600" b="1" u="sng" dirty="0" smtClean="0">
                <a:solidFill>
                  <a:schemeClr val="accent2"/>
                </a:solidFill>
              </a:rPr>
              <a:t> </a:t>
            </a:r>
          </a:p>
          <a:p>
            <a:r>
              <a:rPr lang="tr-TR" sz="1600" dirty="0" smtClean="0"/>
              <a:t>Yatırım / İştirak Sözleşmesi </a:t>
            </a:r>
          </a:p>
          <a:p>
            <a:r>
              <a:rPr lang="tr-TR" sz="1600" dirty="0" smtClean="0"/>
              <a:t>Pay Sahipleri Sözleşmesi</a:t>
            </a:r>
          </a:p>
          <a:p>
            <a:r>
              <a:rPr lang="tr-TR" sz="1600" dirty="0" smtClean="0"/>
              <a:t>Hisse Alım-Satım ve Devir Sözleşmesi</a:t>
            </a:r>
          </a:p>
          <a:p>
            <a:r>
              <a:rPr lang="tr-TR" sz="1600" dirty="0" smtClean="0"/>
              <a:t>Varlık Devir Sözleşmesi, Kilit Personel İş Sözleşmesi gibi ilave sözleşmeler</a:t>
            </a:r>
          </a:p>
          <a:p>
            <a:pPr marL="0" indent="0">
              <a:buNone/>
            </a:pPr>
            <a:endParaRPr lang="tr-TR" sz="1600" dirty="0" smtClean="0"/>
          </a:p>
          <a:p>
            <a:pPr marL="0" indent="0">
              <a:buNone/>
            </a:pPr>
            <a:endParaRPr lang="tr-TR" sz="1600" dirty="0" smtClean="0"/>
          </a:p>
          <a:p>
            <a:pPr marL="0" indent="0">
              <a:buNone/>
            </a:pPr>
            <a:r>
              <a:rPr lang="tr-TR" sz="1600" b="1" u="sng" dirty="0" smtClean="0">
                <a:solidFill>
                  <a:schemeClr val="accent2"/>
                </a:solidFill>
              </a:rPr>
              <a:t>Pay Sahipleri Sözleşmesi’nde Yapılan Yatırım Karşılığında Yatırımcı Tarafından Talep Edilebilecek Haklar</a:t>
            </a:r>
          </a:p>
          <a:p>
            <a:r>
              <a:rPr lang="tr-TR" sz="1600" dirty="0" smtClean="0"/>
              <a:t>Genel Kurul’da belli veto hakları</a:t>
            </a:r>
          </a:p>
          <a:p>
            <a:r>
              <a:rPr lang="tr-TR" sz="1600" dirty="0" smtClean="0"/>
              <a:t>Yönetim Kurulu’na üye atama hakkı</a:t>
            </a:r>
          </a:p>
          <a:p>
            <a:r>
              <a:rPr lang="tr-TR" sz="1600" dirty="0" smtClean="0"/>
              <a:t>Yönetim Kurulu’nda belli kararlar açısından veto hakları</a:t>
            </a:r>
          </a:p>
          <a:p>
            <a:r>
              <a:rPr lang="tr-TR" sz="1600" dirty="0" smtClean="0"/>
              <a:t>Pay devir kısıtlamaları </a:t>
            </a:r>
          </a:p>
          <a:p>
            <a:pPr marL="635000" indent="-292100">
              <a:buFont typeface="Courier New" pitchFamily="49" charset="0"/>
              <a:buChar char="o"/>
            </a:pPr>
            <a:r>
              <a:rPr lang="tr-TR" sz="1600" dirty="0" smtClean="0"/>
              <a:t>İlk teklif verme / ilk </a:t>
            </a:r>
            <a:r>
              <a:rPr lang="tr-TR" sz="1600" dirty="0" err="1" smtClean="0"/>
              <a:t>red</a:t>
            </a:r>
            <a:r>
              <a:rPr lang="tr-TR" sz="1600" dirty="0" smtClean="0"/>
              <a:t> hakkı (ROFR / ROFO)</a:t>
            </a:r>
          </a:p>
          <a:p>
            <a:pPr marL="635000" indent="-292100">
              <a:buFont typeface="Courier New" pitchFamily="49" charset="0"/>
              <a:buChar char="o"/>
            </a:pPr>
            <a:r>
              <a:rPr lang="tr-TR" sz="1600" dirty="0" smtClean="0"/>
              <a:t>Birlikte satma / birlikte satmaya zorlama hakkı (</a:t>
            </a:r>
            <a:r>
              <a:rPr lang="tr-TR" sz="1600" dirty="0" err="1" smtClean="0"/>
              <a:t>Tag</a:t>
            </a:r>
            <a:r>
              <a:rPr lang="tr-TR" sz="1600" dirty="0" smtClean="0"/>
              <a:t> / </a:t>
            </a:r>
            <a:r>
              <a:rPr lang="tr-TR" sz="1600" dirty="0" err="1"/>
              <a:t>D</a:t>
            </a:r>
            <a:r>
              <a:rPr lang="tr-TR" sz="1600" dirty="0" err="1" smtClean="0"/>
              <a:t>rag</a:t>
            </a:r>
            <a:r>
              <a:rPr lang="tr-TR" sz="1600" dirty="0" smtClean="0"/>
              <a:t> </a:t>
            </a:r>
            <a:r>
              <a:rPr lang="tr-TR" sz="1600" dirty="0" err="1" smtClean="0"/>
              <a:t>Along</a:t>
            </a:r>
            <a:r>
              <a:rPr lang="tr-TR" sz="1600" dirty="0" smtClean="0"/>
              <a:t>)</a:t>
            </a:r>
          </a:p>
          <a:p>
            <a:r>
              <a:rPr lang="tr-TR" sz="1600" dirty="0" smtClean="0"/>
              <a:t>Çıkış / tasfiye imtiyazı</a:t>
            </a:r>
          </a:p>
          <a:p>
            <a:endParaRPr lang="tr-TR" sz="1600" dirty="0" smtClean="0"/>
          </a:p>
          <a:p>
            <a:pPr marL="0" indent="0">
              <a:buNone/>
            </a:pPr>
            <a:endParaRPr lang="tr-TR" sz="1600" dirty="0"/>
          </a:p>
        </p:txBody>
      </p:sp>
    </p:spTree>
    <p:extLst>
      <p:ext uri="{BB962C8B-B14F-4D97-AF65-F5344CB8AC3E}">
        <p14:creationId xmlns:p14="http://schemas.microsoft.com/office/powerpoint/2010/main" val="1261542604"/>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sz="2400" b="1" dirty="0" smtClean="0"/>
              <a:t>4. Kapanış Süreci</a:t>
            </a:r>
            <a:endParaRPr lang="en-US" sz="2400" b="1" dirty="0"/>
          </a:p>
        </p:txBody>
      </p:sp>
      <p:sp>
        <p:nvSpPr>
          <p:cNvPr id="4" name="Metin kutusu 3"/>
          <p:cNvSpPr txBox="1"/>
          <p:nvPr/>
        </p:nvSpPr>
        <p:spPr>
          <a:xfrm>
            <a:off x="584200" y="955973"/>
            <a:ext cx="8356600" cy="1323439"/>
          </a:xfrm>
          <a:prstGeom prst="rect">
            <a:avLst/>
          </a:prstGeom>
          <a:noFill/>
        </p:spPr>
        <p:txBody>
          <a:bodyPr wrap="square" rtlCol="0">
            <a:spAutoFit/>
          </a:bodyPr>
          <a:lstStyle/>
          <a:p>
            <a:r>
              <a:rPr lang="tr-TR" sz="1600" dirty="0" smtClean="0"/>
              <a:t>Kapanış, yatırımın gerçekleştirilmesi için Rekabet Kurumu’na başvuru gibi zaman alan bir sürecin söz konusu olmaması durumunda yatırıma ilişkin belgelerin imzalanması ile eş zamanlı olarak gerçekleştirilebilir. </a:t>
            </a:r>
            <a:r>
              <a:rPr lang="tr-TR" sz="1600" u="sng" dirty="0" smtClean="0"/>
              <a:t>Kapanış için gerçekleştirilecek olan genel kurul toplantısında, aynı zamanda Şirket esas sözleşmesinin başta Pay Sahipleri Sözleşmesi olmak üzere, yatırım için hazırlanan sözleşme ve dokümanlara uygun hale getirilmesi için gerekli kararlar alınır.  </a:t>
            </a:r>
          </a:p>
        </p:txBody>
      </p:sp>
      <p:graphicFrame>
        <p:nvGraphicFramePr>
          <p:cNvPr id="5" name="Diyagram 4"/>
          <p:cNvGraphicFramePr/>
          <p:nvPr>
            <p:extLst>
              <p:ext uri="{D42A27DB-BD31-4B8C-83A1-F6EECF244321}">
                <p14:modId xmlns:p14="http://schemas.microsoft.com/office/powerpoint/2010/main" val="332883519"/>
              </p:ext>
            </p:extLst>
          </p:nvPr>
        </p:nvGraphicFramePr>
        <p:xfrm>
          <a:off x="101600" y="1930400"/>
          <a:ext cx="8356600" cy="4508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1188847"/>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bts-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6625" y="1902328"/>
            <a:ext cx="2757550" cy="1526672"/>
          </a:xfrm>
          <a:prstGeom prst="rect">
            <a:avLst/>
          </a:prstGeom>
        </p:spPr>
      </p:pic>
      <p:pic>
        <p:nvPicPr>
          <p:cNvPr id="8" name="Picture 7" descr="siyah.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35750"/>
            <a:ext cx="9144000" cy="230134"/>
          </a:xfrm>
          <a:prstGeom prst="rect">
            <a:avLst/>
          </a:prstGeom>
        </p:spPr>
      </p:pic>
      <p:sp>
        <p:nvSpPr>
          <p:cNvPr id="12" name="Rectangle 11"/>
          <p:cNvSpPr/>
          <p:nvPr/>
        </p:nvSpPr>
        <p:spPr>
          <a:xfrm>
            <a:off x="2019869" y="6617150"/>
            <a:ext cx="5413866" cy="230832"/>
          </a:xfrm>
          <a:prstGeom prst="rect">
            <a:avLst/>
          </a:prstGeom>
        </p:spPr>
        <p:txBody>
          <a:bodyPr wrap="square">
            <a:spAutoFit/>
          </a:bodyPr>
          <a:lstStyle/>
          <a:p>
            <a:pPr algn="ctr"/>
            <a:r>
              <a:rPr lang="tr-TR" sz="900" dirty="0">
                <a:solidFill>
                  <a:schemeClr val="bg1"/>
                </a:solidFill>
                <a:latin typeface="Myriad-Roman"/>
                <a:cs typeface="Myriad-Roman"/>
              </a:rPr>
              <a:t>(!) </a:t>
            </a:r>
            <a:r>
              <a:rPr lang="tr-TR" sz="900" smtClean="0">
                <a:solidFill>
                  <a:schemeClr val="bg1"/>
                </a:solidFill>
                <a:latin typeface="Myriad-Roman"/>
                <a:cs typeface="Myriad-Roman"/>
              </a:rPr>
              <a:t>Bu teklif  </a:t>
            </a:r>
            <a:r>
              <a:rPr lang="tr-TR" sz="900" dirty="0" smtClean="0">
                <a:solidFill>
                  <a:schemeClr val="bg1"/>
                </a:solidFill>
                <a:latin typeface="Myriad-Roman"/>
                <a:cs typeface="Myriad-Roman"/>
              </a:rPr>
              <a:t>BTS Avukatlık Ortaklığı tarafından hazırlanmıştır. Tüm hakları saklıdır. </a:t>
            </a:r>
            <a:endParaRPr lang="en-US" sz="900" dirty="0">
              <a:solidFill>
                <a:schemeClr val="bg1"/>
              </a:solidFill>
              <a:latin typeface="Myriad-Roman"/>
              <a:cs typeface="Myriad-Roman"/>
            </a:endParaRPr>
          </a:p>
        </p:txBody>
      </p:sp>
      <p:pic>
        <p:nvPicPr>
          <p:cNvPr id="5" name="Resim 1"/>
          <p:cNvPicPr/>
          <p:nvPr/>
        </p:nvPicPr>
        <p:blipFill>
          <a:blip r:embed="rId4"/>
          <a:stretch>
            <a:fillRect/>
          </a:stretch>
        </p:blipFill>
        <p:spPr>
          <a:xfrm>
            <a:off x="5765800" y="1391920"/>
            <a:ext cx="2743200" cy="2545080"/>
          </a:xfrm>
          <a:prstGeom prst="rect">
            <a:avLst/>
          </a:prstGeom>
        </p:spPr>
      </p:pic>
    </p:spTree>
    <p:extLst>
      <p:ext uri="{BB962C8B-B14F-4D97-AF65-F5344CB8AC3E}">
        <p14:creationId xmlns:p14="http://schemas.microsoft.com/office/powerpoint/2010/main" val="2060075869"/>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BTS-Presa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10081</TotalTime>
  <Words>477</Words>
  <Application>Microsoft Office PowerPoint</Application>
  <PresentationFormat>On-screen Show (4:3)</PresentationFormat>
  <Paragraphs>71</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BTS-Presantation</vt:lpstr>
      <vt:lpstr>PowerPoint Presentation</vt:lpstr>
      <vt:lpstr>PowerPoint Presentation</vt:lpstr>
      <vt:lpstr>PowerPoint Presentation</vt:lpstr>
      <vt:lpstr>1. Ön Anlaşma Süreci </vt:lpstr>
      <vt:lpstr>2.  Değerlendirme Süreci  (Due Diligence)</vt:lpstr>
      <vt:lpstr>Değerlendirme Süreci  (Due Diligence)</vt:lpstr>
      <vt:lpstr>3. Dokümanlarının Hazırlanması ve Müzakere Süreci </vt:lpstr>
      <vt:lpstr>4. Kapanış Süreci</vt:lpstr>
      <vt:lpstr>PowerPoint Presentation</vt:lpstr>
    </vt:vector>
  </TitlesOfParts>
  <Company>APOLLO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BTS</dc:creator>
  <cp:lastModifiedBy>Yasin Beceni</cp:lastModifiedBy>
  <cp:revision>650</cp:revision>
  <dcterms:created xsi:type="dcterms:W3CDTF">2012-06-12T06:28:05Z</dcterms:created>
  <dcterms:modified xsi:type="dcterms:W3CDTF">2014-12-03T18:46:49Z</dcterms:modified>
</cp:coreProperties>
</file>